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6"/>
  </p:notesMasterIdLst>
  <p:sldIdLst>
    <p:sldId id="257" r:id="rId5"/>
    <p:sldId id="1152" r:id="rId6"/>
    <p:sldId id="1287" r:id="rId7"/>
    <p:sldId id="1212" r:id="rId8"/>
    <p:sldId id="1292" r:id="rId9"/>
    <p:sldId id="1284" r:id="rId10"/>
    <p:sldId id="1141" r:id="rId11"/>
    <p:sldId id="1296" r:id="rId12"/>
    <p:sldId id="1297" r:id="rId13"/>
    <p:sldId id="1293" r:id="rId14"/>
    <p:sldId id="1294" r:id="rId15"/>
    <p:sldId id="1286" r:id="rId16"/>
    <p:sldId id="1194" r:id="rId17"/>
    <p:sldId id="1074" r:id="rId18"/>
    <p:sldId id="1101" r:id="rId19"/>
    <p:sldId id="1113" r:id="rId20"/>
    <p:sldId id="1289" r:id="rId21"/>
    <p:sldId id="1158" r:id="rId22"/>
    <p:sldId id="1290" r:id="rId23"/>
    <p:sldId id="1295" r:id="rId24"/>
    <p:sldId id="1279"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008000"/>
    <a:srgbClr val="9900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D1A7FDC-9DEF-4F54-9495-B51F103B4631}" v="38" dt="2026-05-15T20:56:08.754"/>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87" d="100"/>
          <a:sy n="87" d="100"/>
        </p:scale>
        <p:origin x="1238" y="67"/>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ek Tramper" userId="cbf5c433645163ed" providerId="LiveId" clId="{7EEE09B0-0E60-4FCF-8EBF-680A8E367386}"/>
    <pc:docChg chg="undo custSel addSld delSld modSld sldOrd">
      <pc:chgData name="Niek Tramper" userId="cbf5c433645163ed" providerId="LiveId" clId="{7EEE09B0-0E60-4FCF-8EBF-680A8E367386}" dt="2026-05-15T20:57:23.833" v="1445" actId="1076"/>
      <pc:docMkLst>
        <pc:docMk/>
      </pc:docMkLst>
      <pc:sldChg chg="del">
        <pc:chgData name="Niek Tramper" userId="cbf5c433645163ed" providerId="LiveId" clId="{7EEE09B0-0E60-4FCF-8EBF-680A8E367386}" dt="2026-05-15T19:43:17.616" v="432" actId="47"/>
        <pc:sldMkLst>
          <pc:docMk/>
          <pc:sldMk cId="3110320253" sldId="581"/>
        </pc:sldMkLst>
      </pc:sldChg>
      <pc:sldChg chg="del">
        <pc:chgData name="Niek Tramper" userId="cbf5c433645163ed" providerId="LiveId" clId="{7EEE09B0-0E60-4FCF-8EBF-680A8E367386}" dt="2026-05-15T20:23:45.933" v="951" actId="47"/>
        <pc:sldMkLst>
          <pc:docMk/>
          <pc:sldMk cId="0" sldId="625"/>
        </pc:sldMkLst>
      </pc:sldChg>
      <pc:sldChg chg="modSp mod">
        <pc:chgData name="Niek Tramper" userId="cbf5c433645163ed" providerId="LiveId" clId="{7EEE09B0-0E60-4FCF-8EBF-680A8E367386}" dt="2026-05-15T20:13:26.096" v="807" actId="255"/>
        <pc:sldMkLst>
          <pc:docMk/>
          <pc:sldMk cId="2491491713" sldId="1074"/>
        </pc:sldMkLst>
        <pc:spChg chg="mod">
          <ac:chgData name="Niek Tramper" userId="cbf5c433645163ed" providerId="LiveId" clId="{7EEE09B0-0E60-4FCF-8EBF-680A8E367386}" dt="2026-05-15T20:13:26.096" v="807" actId="255"/>
          <ac:spMkLst>
            <pc:docMk/>
            <pc:sldMk cId="2491491713" sldId="1074"/>
            <ac:spMk id="20485" creationId="{D6A8AB3A-F766-D28B-0EFD-3FDFF4707B49}"/>
          </ac:spMkLst>
        </pc:spChg>
      </pc:sldChg>
      <pc:sldChg chg="modSp mod">
        <pc:chgData name="Niek Tramper" userId="cbf5c433645163ed" providerId="LiveId" clId="{7EEE09B0-0E60-4FCF-8EBF-680A8E367386}" dt="2026-05-15T20:05:27.495" v="673" actId="20577"/>
        <pc:sldMkLst>
          <pc:docMk/>
          <pc:sldMk cId="792774763" sldId="1113"/>
        </pc:sldMkLst>
        <pc:graphicFrameChg chg="mod modGraphic">
          <ac:chgData name="Niek Tramper" userId="cbf5c433645163ed" providerId="LiveId" clId="{7EEE09B0-0E60-4FCF-8EBF-680A8E367386}" dt="2026-05-15T20:05:27.495" v="673" actId="20577"/>
          <ac:graphicFrameMkLst>
            <pc:docMk/>
            <pc:sldMk cId="792774763" sldId="1113"/>
            <ac:graphicFrameMk id="2" creationId="{0A0AD304-E9E3-03F2-08A8-AD91B7611C4B}"/>
          </ac:graphicFrameMkLst>
        </pc:graphicFrameChg>
      </pc:sldChg>
      <pc:sldChg chg="del">
        <pc:chgData name="Niek Tramper" userId="cbf5c433645163ed" providerId="LiveId" clId="{7EEE09B0-0E60-4FCF-8EBF-680A8E367386}" dt="2026-05-15T19:43:14.296" v="431" actId="47"/>
        <pc:sldMkLst>
          <pc:docMk/>
          <pc:sldMk cId="893946947" sldId="1130"/>
        </pc:sldMkLst>
      </pc:sldChg>
      <pc:sldChg chg="modSp mod">
        <pc:chgData name="Niek Tramper" userId="cbf5c433645163ed" providerId="LiveId" clId="{7EEE09B0-0E60-4FCF-8EBF-680A8E367386}" dt="2026-05-15T19:41:58.033" v="364" actId="6549"/>
        <pc:sldMkLst>
          <pc:docMk/>
          <pc:sldMk cId="3177012092" sldId="1141"/>
        </pc:sldMkLst>
        <pc:spChg chg="mod">
          <ac:chgData name="Niek Tramper" userId="cbf5c433645163ed" providerId="LiveId" clId="{7EEE09B0-0E60-4FCF-8EBF-680A8E367386}" dt="2026-05-15T19:17:02.882" v="252" actId="6549"/>
          <ac:spMkLst>
            <pc:docMk/>
            <pc:sldMk cId="3177012092" sldId="1141"/>
            <ac:spMk id="2" creationId="{87341366-E520-CBE8-06C6-381BF69C1365}"/>
          </ac:spMkLst>
        </pc:spChg>
        <pc:spChg chg="mod">
          <ac:chgData name="Niek Tramper" userId="cbf5c433645163ed" providerId="LiveId" clId="{7EEE09B0-0E60-4FCF-8EBF-680A8E367386}" dt="2026-05-15T19:41:58.033" v="364" actId="6549"/>
          <ac:spMkLst>
            <pc:docMk/>
            <pc:sldMk cId="3177012092" sldId="1141"/>
            <ac:spMk id="7" creationId="{C9C1C469-22D8-CD61-03BB-BC60225373F5}"/>
          </ac:spMkLst>
        </pc:spChg>
      </pc:sldChg>
      <pc:sldChg chg="addSp delSp modSp mod">
        <pc:chgData name="Niek Tramper" userId="cbf5c433645163ed" providerId="LiveId" clId="{7EEE09B0-0E60-4FCF-8EBF-680A8E367386}" dt="2026-05-15T19:48:44.830" v="488"/>
        <pc:sldMkLst>
          <pc:docMk/>
          <pc:sldMk cId="1493586760" sldId="1152"/>
        </pc:sldMkLst>
        <pc:spChg chg="del mod">
          <ac:chgData name="Niek Tramper" userId="cbf5c433645163ed" providerId="LiveId" clId="{7EEE09B0-0E60-4FCF-8EBF-680A8E367386}" dt="2026-05-15T19:48:43.170" v="487" actId="478"/>
          <ac:spMkLst>
            <pc:docMk/>
            <pc:sldMk cId="1493586760" sldId="1152"/>
            <ac:spMk id="2" creationId="{9A9F9A9B-FC89-1591-DE6A-BF0BB86B6714}"/>
          </ac:spMkLst>
        </pc:spChg>
        <pc:spChg chg="add mod">
          <ac:chgData name="Niek Tramper" userId="cbf5c433645163ed" providerId="LiveId" clId="{7EEE09B0-0E60-4FCF-8EBF-680A8E367386}" dt="2026-05-15T19:48:44.830" v="488"/>
          <ac:spMkLst>
            <pc:docMk/>
            <pc:sldMk cId="1493586760" sldId="1152"/>
            <ac:spMk id="3" creationId="{A452D087-A52E-83AD-E228-A2916BFFDDAA}"/>
          </ac:spMkLst>
        </pc:spChg>
        <pc:spChg chg="mod">
          <ac:chgData name="Niek Tramper" userId="cbf5c433645163ed" providerId="LiveId" clId="{7EEE09B0-0E60-4FCF-8EBF-680A8E367386}" dt="2026-05-15T18:53:42.087" v="95" actId="6549"/>
          <ac:spMkLst>
            <pc:docMk/>
            <pc:sldMk cId="1493586760" sldId="1152"/>
            <ac:spMk id="7" creationId="{DDBA7FDA-4368-98C8-C455-3E9774223629}"/>
          </ac:spMkLst>
        </pc:spChg>
        <pc:picChg chg="del">
          <ac:chgData name="Niek Tramper" userId="cbf5c433645163ed" providerId="LiveId" clId="{7EEE09B0-0E60-4FCF-8EBF-680A8E367386}" dt="2026-05-15T18:52:54.247" v="6" actId="478"/>
          <ac:picMkLst>
            <pc:docMk/>
            <pc:sldMk cId="1493586760" sldId="1152"/>
            <ac:picMk id="5" creationId="{B7880776-DB9D-0C95-9EC0-0CF3839134FE}"/>
          </ac:picMkLst>
        </pc:picChg>
      </pc:sldChg>
      <pc:sldChg chg="add">
        <pc:chgData name="Niek Tramper" userId="cbf5c433645163ed" providerId="LiveId" clId="{7EEE09B0-0E60-4FCF-8EBF-680A8E367386}" dt="2026-05-15T20:46:30.773" v="1402"/>
        <pc:sldMkLst>
          <pc:docMk/>
          <pc:sldMk cId="2342184761" sldId="1158"/>
        </pc:sldMkLst>
      </pc:sldChg>
      <pc:sldChg chg="modSp mod ord">
        <pc:chgData name="Niek Tramper" userId="cbf5c433645163ed" providerId="LiveId" clId="{7EEE09B0-0E60-4FCF-8EBF-680A8E367386}" dt="2026-05-15T20:14:31.973" v="809"/>
        <pc:sldMkLst>
          <pc:docMk/>
          <pc:sldMk cId="3980080393" sldId="1212"/>
        </pc:sldMkLst>
        <pc:spChg chg="mod">
          <ac:chgData name="Niek Tramper" userId="cbf5c433645163ed" providerId="LiveId" clId="{7EEE09B0-0E60-4FCF-8EBF-680A8E367386}" dt="2026-05-15T19:49:19.384" v="491" actId="6549"/>
          <ac:spMkLst>
            <pc:docMk/>
            <pc:sldMk cId="3980080393" sldId="1212"/>
            <ac:spMk id="3" creationId="{38778391-49DE-C882-BC92-EE520EC089FD}"/>
          </ac:spMkLst>
        </pc:spChg>
        <pc:spChg chg="mod">
          <ac:chgData name="Niek Tramper" userId="cbf5c433645163ed" providerId="LiveId" clId="{7EEE09B0-0E60-4FCF-8EBF-680A8E367386}" dt="2026-05-15T19:51:10.360" v="505"/>
          <ac:spMkLst>
            <pc:docMk/>
            <pc:sldMk cId="3980080393" sldId="1212"/>
            <ac:spMk id="7" creationId="{C9C1C469-22D8-CD61-03BB-BC60225373F5}"/>
          </ac:spMkLst>
        </pc:spChg>
      </pc:sldChg>
      <pc:sldChg chg="del">
        <pc:chgData name="Niek Tramper" userId="cbf5c433645163ed" providerId="LiveId" clId="{7EEE09B0-0E60-4FCF-8EBF-680A8E367386}" dt="2026-05-15T19:43:12.318" v="430" actId="47"/>
        <pc:sldMkLst>
          <pc:docMk/>
          <pc:sldMk cId="4270954669" sldId="1232"/>
        </pc:sldMkLst>
      </pc:sldChg>
      <pc:sldChg chg="addSp delSp modSp mod">
        <pc:chgData name="Niek Tramper" userId="cbf5c433645163ed" providerId="LiveId" clId="{7EEE09B0-0E60-4FCF-8EBF-680A8E367386}" dt="2026-05-15T20:48:12.544" v="1413" actId="732"/>
        <pc:sldMkLst>
          <pc:docMk/>
          <pc:sldMk cId="2817387004" sldId="1279"/>
        </pc:sldMkLst>
        <pc:picChg chg="add mod modCrop">
          <ac:chgData name="Niek Tramper" userId="cbf5c433645163ed" providerId="LiveId" clId="{7EEE09B0-0E60-4FCF-8EBF-680A8E367386}" dt="2026-05-15T20:48:12.544" v="1413" actId="732"/>
          <ac:picMkLst>
            <pc:docMk/>
            <pc:sldMk cId="2817387004" sldId="1279"/>
            <ac:picMk id="5" creationId="{12251D3C-BAC0-F145-28DC-AE67C9EE3FBC}"/>
          </ac:picMkLst>
        </pc:picChg>
        <pc:picChg chg="del">
          <ac:chgData name="Niek Tramper" userId="cbf5c433645163ed" providerId="LiveId" clId="{7EEE09B0-0E60-4FCF-8EBF-680A8E367386}" dt="2026-05-15T20:47:01.472" v="1407" actId="478"/>
          <ac:picMkLst>
            <pc:docMk/>
            <pc:sldMk cId="2817387004" sldId="1279"/>
            <ac:picMk id="6" creationId="{157BB630-790F-E4EF-1B13-B2B7A7D7C8E7}"/>
          </ac:picMkLst>
        </pc:picChg>
      </pc:sldChg>
      <pc:sldChg chg="del">
        <pc:chgData name="Niek Tramper" userId="cbf5c433645163ed" providerId="LiveId" clId="{7EEE09B0-0E60-4FCF-8EBF-680A8E367386}" dt="2026-05-15T19:51:22.034" v="506" actId="47"/>
        <pc:sldMkLst>
          <pc:docMk/>
          <pc:sldMk cId="1535876715" sldId="1280"/>
        </pc:sldMkLst>
      </pc:sldChg>
      <pc:sldChg chg="del">
        <pc:chgData name="Niek Tramper" userId="cbf5c433645163ed" providerId="LiveId" clId="{7EEE09B0-0E60-4FCF-8EBF-680A8E367386}" dt="2026-05-15T19:42:17.778" v="367" actId="47"/>
        <pc:sldMkLst>
          <pc:docMk/>
          <pc:sldMk cId="3789432160" sldId="1281"/>
        </pc:sldMkLst>
      </pc:sldChg>
      <pc:sldChg chg="del">
        <pc:chgData name="Niek Tramper" userId="cbf5c433645163ed" providerId="LiveId" clId="{7EEE09B0-0E60-4FCF-8EBF-680A8E367386}" dt="2026-05-15T19:42:11.664" v="366" actId="47"/>
        <pc:sldMkLst>
          <pc:docMk/>
          <pc:sldMk cId="1876238418" sldId="1282"/>
        </pc:sldMkLst>
      </pc:sldChg>
      <pc:sldChg chg="del">
        <pc:chgData name="Niek Tramper" userId="cbf5c433645163ed" providerId="LiveId" clId="{7EEE09B0-0E60-4FCF-8EBF-680A8E367386}" dt="2026-05-15T20:06:25.800" v="675" actId="47"/>
        <pc:sldMkLst>
          <pc:docMk/>
          <pc:sldMk cId="3608645286" sldId="1283"/>
        </pc:sldMkLst>
      </pc:sldChg>
      <pc:sldChg chg="addSp delSp modSp add del mod">
        <pc:chgData name="Niek Tramper" userId="cbf5c433645163ed" providerId="LiveId" clId="{7EEE09B0-0E60-4FCF-8EBF-680A8E367386}" dt="2026-05-15T20:10:02.307" v="719" actId="20577"/>
        <pc:sldMkLst>
          <pc:docMk/>
          <pc:sldMk cId="267785019" sldId="1284"/>
        </pc:sldMkLst>
        <pc:spChg chg="del mod">
          <ac:chgData name="Niek Tramper" userId="cbf5c433645163ed" providerId="LiveId" clId="{7EEE09B0-0E60-4FCF-8EBF-680A8E367386}" dt="2026-05-15T20:09:43.935" v="703" actId="478"/>
          <ac:spMkLst>
            <pc:docMk/>
            <pc:sldMk cId="267785019" sldId="1284"/>
            <ac:spMk id="2" creationId="{4C89F9C4-CD6D-952C-6718-C128CE927D7C}"/>
          </ac:spMkLst>
        </pc:spChg>
        <pc:spChg chg="add mod">
          <ac:chgData name="Niek Tramper" userId="cbf5c433645163ed" providerId="LiveId" clId="{7EEE09B0-0E60-4FCF-8EBF-680A8E367386}" dt="2026-05-15T20:10:02.307" v="719" actId="20577"/>
          <ac:spMkLst>
            <pc:docMk/>
            <pc:sldMk cId="267785019" sldId="1284"/>
            <ac:spMk id="3" creationId="{C962E987-9A6D-202E-D07D-B06254E0BEA5}"/>
          </ac:spMkLst>
        </pc:spChg>
      </pc:sldChg>
      <pc:sldChg chg="del">
        <pc:chgData name="Niek Tramper" userId="cbf5c433645163ed" providerId="LiveId" clId="{7EEE09B0-0E60-4FCF-8EBF-680A8E367386}" dt="2026-05-15T19:42:24.044" v="368" actId="47"/>
        <pc:sldMkLst>
          <pc:docMk/>
          <pc:sldMk cId="532707978" sldId="1285"/>
        </pc:sldMkLst>
      </pc:sldChg>
      <pc:sldChg chg="addSp delSp modSp add del mod">
        <pc:chgData name="Niek Tramper" userId="cbf5c433645163ed" providerId="LiveId" clId="{7EEE09B0-0E60-4FCF-8EBF-680A8E367386}" dt="2026-05-15T20:22:52.577" v="950" actId="255"/>
        <pc:sldMkLst>
          <pc:docMk/>
          <pc:sldMk cId="2152975554" sldId="1286"/>
        </pc:sldMkLst>
        <pc:spChg chg="del mod">
          <ac:chgData name="Niek Tramper" userId="cbf5c433645163ed" providerId="LiveId" clId="{7EEE09B0-0E60-4FCF-8EBF-680A8E367386}" dt="2026-05-15T20:18:28.636" v="814" actId="478"/>
          <ac:spMkLst>
            <pc:docMk/>
            <pc:sldMk cId="2152975554" sldId="1286"/>
            <ac:spMk id="2" creationId="{A9F3F9C0-F4A5-7839-F683-46A50F2EFAEE}"/>
          </ac:spMkLst>
        </pc:spChg>
        <pc:spChg chg="add mod">
          <ac:chgData name="Niek Tramper" userId="cbf5c433645163ed" providerId="LiveId" clId="{7EEE09B0-0E60-4FCF-8EBF-680A8E367386}" dt="2026-05-15T20:18:46.466" v="839" actId="6549"/>
          <ac:spMkLst>
            <pc:docMk/>
            <pc:sldMk cId="2152975554" sldId="1286"/>
            <ac:spMk id="3" creationId="{409294CA-36A3-83A2-7146-6C0778E580BB}"/>
          </ac:spMkLst>
        </pc:spChg>
        <pc:spChg chg="mod">
          <ac:chgData name="Niek Tramper" userId="cbf5c433645163ed" providerId="LiveId" clId="{7EEE09B0-0E60-4FCF-8EBF-680A8E367386}" dt="2026-05-15T20:22:52.577" v="950" actId="255"/>
          <ac:spMkLst>
            <pc:docMk/>
            <pc:sldMk cId="2152975554" sldId="1286"/>
            <ac:spMk id="7" creationId="{461E3422-4AC8-5113-C208-1DAA6F247D7A}"/>
          </ac:spMkLst>
        </pc:spChg>
      </pc:sldChg>
      <pc:sldChg chg="addSp delSp modSp add mod">
        <pc:chgData name="Niek Tramper" userId="cbf5c433645163ed" providerId="LiveId" clId="{7EEE09B0-0E60-4FCF-8EBF-680A8E367386}" dt="2026-05-15T19:48:37.764" v="486"/>
        <pc:sldMkLst>
          <pc:docMk/>
          <pc:sldMk cId="382539862" sldId="1287"/>
        </pc:sldMkLst>
        <pc:spChg chg="del mod">
          <ac:chgData name="Niek Tramper" userId="cbf5c433645163ed" providerId="LiveId" clId="{7EEE09B0-0E60-4FCF-8EBF-680A8E367386}" dt="2026-05-15T19:48:19.466" v="485" actId="478"/>
          <ac:spMkLst>
            <pc:docMk/>
            <pc:sldMk cId="382539862" sldId="1287"/>
            <ac:spMk id="2" creationId="{D2C9B228-D656-A06C-26A8-4A5F9459C3F9}"/>
          </ac:spMkLst>
        </pc:spChg>
        <pc:spChg chg="add mod">
          <ac:chgData name="Niek Tramper" userId="cbf5c433645163ed" providerId="LiveId" clId="{7EEE09B0-0E60-4FCF-8EBF-680A8E367386}" dt="2026-05-15T19:48:37.764" v="486"/>
          <ac:spMkLst>
            <pc:docMk/>
            <pc:sldMk cId="382539862" sldId="1287"/>
            <ac:spMk id="5" creationId="{5ED73530-9EC4-17D8-87BF-AE075EFBCBF4}"/>
          </ac:spMkLst>
        </pc:spChg>
        <pc:spChg chg="mod">
          <ac:chgData name="Niek Tramper" userId="cbf5c433645163ed" providerId="LiveId" clId="{7EEE09B0-0E60-4FCF-8EBF-680A8E367386}" dt="2026-05-15T19:06:31.931" v="245" actId="20577"/>
          <ac:spMkLst>
            <pc:docMk/>
            <pc:sldMk cId="382539862" sldId="1287"/>
            <ac:spMk id="7" creationId="{E3D3A9A6-4DC0-201D-D7A8-E6E4FFF9D5D8}"/>
          </ac:spMkLst>
        </pc:spChg>
        <pc:picChg chg="add mod">
          <ac:chgData name="Niek Tramper" userId="cbf5c433645163ed" providerId="LiveId" clId="{7EEE09B0-0E60-4FCF-8EBF-680A8E367386}" dt="2026-05-15T19:06:50.333" v="248" actId="1076"/>
          <ac:picMkLst>
            <pc:docMk/>
            <pc:sldMk cId="382539862" sldId="1287"/>
            <ac:picMk id="3" creationId="{726BA1D7-13B4-0AC4-E292-C0B9D561E674}"/>
          </ac:picMkLst>
        </pc:picChg>
      </pc:sldChg>
      <pc:sldChg chg="add">
        <pc:chgData name="Niek Tramper" userId="cbf5c433645163ed" providerId="LiveId" clId="{7EEE09B0-0E60-4FCF-8EBF-680A8E367386}" dt="2026-05-15T20:06:06.158" v="674"/>
        <pc:sldMkLst>
          <pc:docMk/>
          <pc:sldMk cId="79940177" sldId="1289"/>
        </pc:sldMkLst>
      </pc:sldChg>
      <pc:sldChg chg="modSp add mod">
        <pc:chgData name="Niek Tramper" userId="cbf5c433645163ed" providerId="LiveId" clId="{7EEE09B0-0E60-4FCF-8EBF-680A8E367386}" dt="2026-05-15T20:34:32.372" v="1233" actId="20577"/>
        <pc:sldMkLst>
          <pc:docMk/>
          <pc:sldMk cId="1896912637" sldId="1290"/>
        </pc:sldMkLst>
        <pc:spChg chg="mod">
          <ac:chgData name="Niek Tramper" userId="cbf5c433645163ed" providerId="LiveId" clId="{7EEE09B0-0E60-4FCF-8EBF-680A8E367386}" dt="2026-05-15T20:33:33.243" v="1156" actId="6549"/>
          <ac:spMkLst>
            <pc:docMk/>
            <pc:sldMk cId="1896912637" sldId="1290"/>
            <ac:spMk id="2" creationId="{119C8F5E-0E84-CDFB-A3AA-5D2C617C8FB7}"/>
          </ac:spMkLst>
        </pc:spChg>
        <pc:spChg chg="mod">
          <ac:chgData name="Niek Tramper" userId="cbf5c433645163ed" providerId="LiveId" clId="{7EEE09B0-0E60-4FCF-8EBF-680A8E367386}" dt="2026-05-15T20:34:32.372" v="1233" actId="20577"/>
          <ac:spMkLst>
            <pc:docMk/>
            <pc:sldMk cId="1896912637" sldId="1290"/>
            <ac:spMk id="7" creationId="{114EC401-7DFF-853B-A5A0-87D31F95A81A}"/>
          </ac:spMkLst>
        </pc:spChg>
      </pc:sldChg>
      <pc:sldChg chg="modSp add mod">
        <pc:chgData name="Niek Tramper" userId="cbf5c433645163ed" providerId="LiveId" clId="{7EEE09B0-0E60-4FCF-8EBF-680A8E367386}" dt="2026-05-15T19:47:12.693" v="478" actId="122"/>
        <pc:sldMkLst>
          <pc:docMk/>
          <pc:sldMk cId="1257290741" sldId="1292"/>
        </pc:sldMkLst>
        <pc:spChg chg="mod">
          <ac:chgData name="Niek Tramper" userId="cbf5c433645163ed" providerId="LiveId" clId="{7EEE09B0-0E60-4FCF-8EBF-680A8E367386}" dt="2026-05-15T19:47:12.693" v="478" actId="122"/>
          <ac:spMkLst>
            <pc:docMk/>
            <pc:sldMk cId="1257290741" sldId="1292"/>
            <ac:spMk id="7" creationId="{534E9AC6-8BE0-36CD-6004-F09B5F148DAC}"/>
          </ac:spMkLst>
        </pc:spChg>
        <pc:picChg chg="mod">
          <ac:chgData name="Niek Tramper" userId="cbf5c433645163ed" providerId="LiveId" clId="{7EEE09B0-0E60-4FCF-8EBF-680A8E367386}" dt="2026-05-15T19:47:06.857" v="477" actId="1076"/>
          <ac:picMkLst>
            <pc:docMk/>
            <pc:sldMk cId="1257290741" sldId="1292"/>
            <ac:picMk id="8" creationId="{1385313B-55F7-FEB6-886D-4A91F682DEEE}"/>
          </ac:picMkLst>
        </pc:picChg>
      </pc:sldChg>
      <pc:sldChg chg="modSp add mod">
        <pc:chgData name="Niek Tramper" userId="cbf5c433645163ed" providerId="LiveId" clId="{7EEE09B0-0E60-4FCF-8EBF-680A8E367386}" dt="2026-05-15T20:37:02.649" v="1352" actId="6549"/>
        <pc:sldMkLst>
          <pc:docMk/>
          <pc:sldMk cId="4062618820" sldId="1293"/>
        </pc:sldMkLst>
        <pc:spChg chg="mod">
          <ac:chgData name="Niek Tramper" userId="cbf5c433645163ed" providerId="LiveId" clId="{7EEE09B0-0E60-4FCF-8EBF-680A8E367386}" dt="2026-05-15T20:35:47.021" v="1238" actId="20577"/>
          <ac:spMkLst>
            <pc:docMk/>
            <pc:sldMk cId="4062618820" sldId="1293"/>
            <ac:spMk id="2" creationId="{18E79DC7-5C05-614A-58B8-BE822384607F}"/>
          </ac:spMkLst>
        </pc:spChg>
        <pc:spChg chg="mod">
          <ac:chgData name="Niek Tramper" userId="cbf5c433645163ed" providerId="LiveId" clId="{7EEE09B0-0E60-4FCF-8EBF-680A8E367386}" dt="2026-05-15T20:37:02.649" v="1352" actId="6549"/>
          <ac:spMkLst>
            <pc:docMk/>
            <pc:sldMk cId="4062618820" sldId="1293"/>
            <ac:spMk id="7" creationId="{4B758C37-4A4F-C4F6-E834-DD0B34A9EC48}"/>
          </ac:spMkLst>
        </pc:spChg>
      </pc:sldChg>
      <pc:sldChg chg="modSp add mod">
        <pc:chgData name="Niek Tramper" userId="cbf5c433645163ed" providerId="LiveId" clId="{7EEE09B0-0E60-4FCF-8EBF-680A8E367386}" dt="2026-05-15T20:42:07.047" v="1397" actId="5793"/>
        <pc:sldMkLst>
          <pc:docMk/>
          <pc:sldMk cId="3659001773" sldId="1294"/>
        </pc:sldMkLst>
        <pc:spChg chg="mod">
          <ac:chgData name="Niek Tramper" userId="cbf5c433645163ed" providerId="LiveId" clId="{7EEE09B0-0E60-4FCF-8EBF-680A8E367386}" dt="2026-05-15T20:39:53.653" v="1384" actId="20577"/>
          <ac:spMkLst>
            <pc:docMk/>
            <pc:sldMk cId="3659001773" sldId="1294"/>
            <ac:spMk id="2" creationId="{F8296B98-CA78-22C5-D13F-8982D428ADBB}"/>
          </ac:spMkLst>
        </pc:spChg>
        <pc:spChg chg="mod">
          <ac:chgData name="Niek Tramper" userId="cbf5c433645163ed" providerId="LiveId" clId="{7EEE09B0-0E60-4FCF-8EBF-680A8E367386}" dt="2026-05-15T20:42:07.047" v="1397" actId="5793"/>
          <ac:spMkLst>
            <pc:docMk/>
            <pc:sldMk cId="3659001773" sldId="1294"/>
            <ac:spMk id="7" creationId="{788FB8AD-6275-9346-4E8A-AFECB327F1B1}"/>
          </ac:spMkLst>
        </pc:spChg>
      </pc:sldChg>
      <pc:sldChg chg="modSp add mod setBg">
        <pc:chgData name="Niek Tramper" userId="cbf5c433645163ed" providerId="LiveId" clId="{7EEE09B0-0E60-4FCF-8EBF-680A8E367386}" dt="2026-05-15T20:46:47.504" v="1406" actId="20577"/>
        <pc:sldMkLst>
          <pc:docMk/>
          <pc:sldMk cId="0" sldId="1295"/>
        </pc:sldMkLst>
        <pc:spChg chg="mod">
          <ac:chgData name="Niek Tramper" userId="cbf5c433645163ed" providerId="LiveId" clId="{7EEE09B0-0E60-4FCF-8EBF-680A8E367386}" dt="2026-05-15T20:46:47.504" v="1406" actId="20577"/>
          <ac:spMkLst>
            <pc:docMk/>
            <pc:sldMk cId="0" sldId="1295"/>
            <ac:spMk id="2" creationId="{00000000-0000-0000-0000-000000000000}"/>
          </ac:spMkLst>
        </pc:spChg>
        <pc:spChg chg="mod">
          <ac:chgData name="Niek Tramper" userId="cbf5c433645163ed" providerId="LiveId" clId="{7EEE09B0-0E60-4FCF-8EBF-680A8E367386}" dt="2026-05-15T20:44:37.936" v="1401" actId="255"/>
          <ac:spMkLst>
            <pc:docMk/>
            <pc:sldMk cId="0" sldId="1295"/>
            <ac:spMk id="3" creationId="{00000000-0000-0000-0000-000000000000}"/>
          </ac:spMkLst>
        </pc:spChg>
      </pc:sldChg>
      <pc:sldChg chg="delSp add mod">
        <pc:chgData name="Niek Tramper" userId="cbf5c433645163ed" providerId="LiveId" clId="{7EEE09B0-0E60-4FCF-8EBF-680A8E367386}" dt="2026-05-15T20:52:33.470" v="1415" actId="478"/>
        <pc:sldMkLst>
          <pc:docMk/>
          <pc:sldMk cId="534626852" sldId="1296"/>
        </pc:sldMkLst>
        <pc:spChg chg="del">
          <ac:chgData name="Niek Tramper" userId="cbf5c433645163ed" providerId="LiveId" clId="{7EEE09B0-0E60-4FCF-8EBF-680A8E367386}" dt="2026-05-15T20:52:33.470" v="1415" actId="478"/>
          <ac:spMkLst>
            <pc:docMk/>
            <pc:sldMk cId="534626852" sldId="1296"/>
            <ac:spMk id="7" creationId="{7976C697-AB6A-6C41-9BAE-37C77C588401}"/>
          </ac:spMkLst>
        </pc:spChg>
      </pc:sldChg>
      <pc:sldChg chg="addSp delSp modSp add mod">
        <pc:chgData name="Niek Tramper" userId="cbf5c433645163ed" providerId="LiveId" clId="{7EEE09B0-0E60-4FCF-8EBF-680A8E367386}" dt="2026-05-15T20:57:23.833" v="1445" actId="1076"/>
        <pc:sldMkLst>
          <pc:docMk/>
          <pc:sldMk cId="2274030223" sldId="1297"/>
        </pc:sldMkLst>
        <pc:spChg chg="add mod">
          <ac:chgData name="Niek Tramper" userId="cbf5c433645163ed" providerId="LiveId" clId="{7EEE09B0-0E60-4FCF-8EBF-680A8E367386}" dt="2026-05-15T20:57:23.833" v="1445" actId="1076"/>
          <ac:spMkLst>
            <pc:docMk/>
            <pc:sldMk cId="2274030223" sldId="1297"/>
            <ac:spMk id="5" creationId="{20AD6796-EAA3-9ED2-C321-F4E6F6BD4980}"/>
          </ac:spMkLst>
        </pc:spChg>
        <pc:spChg chg="add mod">
          <ac:chgData name="Niek Tramper" userId="cbf5c433645163ed" providerId="LiveId" clId="{7EEE09B0-0E60-4FCF-8EBF-680A8E367386}" dt="2026-05-15T20:57:15.858" v="1444" actId="14100"/>
          <ac:spMkLst>
            <pc:docMk/>
            <pc:sldMk cId="2274030223" sldId="1297"/>
            <ac:spMk id="6" creationId="{6DD4DD02-03A9-D62D-3B9F-F8299A13C998}"/>
          </ac:spMkLst>
        </pc:spChg>
        <pc:spChg chg="del">
          <ac:chgData name="Niek Tramper" userId="cbf5c433645163ed" providerId="LiveId" clId="{7EEE09B0-0E60-4FCF-8EBF-680A8E367386}" dt="2026-05-15T20:52:38.861" v="1417" actId="478"/>
          <ac:spMkLst>
            <pc:docMk/>
            <pc:sldMk cId="2274030223" sldId="1297"/>
            <ac:spMk id="7" creationId="{7F55EA8F-5BD0-7477-7ED1-B1CBDE21D32C}"/>
          </ac:spMkLst>
        </pc:spChg>
        <pc:picChg chg="add mod modCrop">
          <ac:chgData name="Niek Tramper" userId="cbf5c433645163ed" providerId="LiveId" clId="{7EEE09B0-0E60-4FCF-8EBF-680A8E367386}" dt="2026-05-15T20:55:10.476" v="1434" actId="732"/>
          <ac:picMkLst>
            <pc:docMk/>
            <pc:sldMk cId="2274030223" sldId="1297"/>
            <ac:picMk id="3" creationId="{93D9785E-D324-7513-7B83-4ED8A37DDDD9}"/>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ED42D9-34FA-49B8-A3C6-7B50774E4B06}" type="datetimeFigureOut">
              <a:rPr lang="nl-NL" smtClean="0"/>
              <a:t>15-5-2026</a:t>
            </a:fld>
            <a:endParaRPr lang="nl-NL"/>
          </a:p>
        </p:txBody>
      </p:sp>
      <p:sp>
        <p:nvSpPr>
          <p:cNvPr id="4" name="Tijdelijke aanduiding voor dia-afbeelding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AD97E1-022D-4DAB-B652-9A618C07456B}" type="slidenum">
              <a:rPr lang="nl-NL" smtClean="0"/>
              <a:t>‹nr.›</a:t>
            </a:fld>
            <a:endParaRPr lang="nl-NL"/>
          </a:p>
        </p:txBody>
      </p:sp>
    </p:spTree>
    <p:extLst>
      <p:ext uri="{BB962C8B-B14F-4D97-AF65-F5344CB8AC3E}">
        <p14:creationId xmlns:p14="http://schemas.microsoft.com/office/powerpoint/2010/main" val="33106221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C4345C-542C-D150-32CD-967E8AE55FAF}"/>
            </a:ext>
          </a:extLst>
        </p:cNvPr>
        <p:cNvGrpSpPr/>
        <p:nvPr/>
      </p:nvGrpSpPr>
      <p:grpSpPr>
        <a:xfrm>
          <a:off x="0" y="0"/>
          <a:ext cx="0" cy="0"/>
          <a:chOff x="0" y="0"/>
          <a:chExt cx="0" cy="0"/>
        </a:xfrm>
      </p:grpSpPr>
      <p:sp>
        <p:nvSpPr>
          <p:cNvPr id="19458" name="Tijdelijke aanduiding voor dia-afbeelding 1">
            <a:extLst>
              <a:ext uri="{FF2B5EF4-FFF2-40B4-BE49-F238E27FC236}">
                <a16:creationId xmlns:a16="http://schemas.microsoft.com/office/drawing/2014/main" id="{17E8EEC2-A5B1-8AD1-5C89-EE672163C05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Tijdelijke aanduiding voor notities 2">
            <a:extLst>
              <a:ext uri="{FF2B5EF4-FFF2-40B4-BE49-F238E27FC236}">
                <a16:creationId xmlns:a16="http://schemas.microsoft.com/office/drawing/2014/main" id="{010ACEE8-6845-16A7-E86B-3FE1E3A2B06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l-NL" altLang="nl-NL"/>
          </a:p>
        </p:txBody>
      </p:sp>
      <p:sp>
        <p:nvSpPr>
          <p:cNvPr id="19460" name="Tijdelijke aanduiding voor dianummer 3">
            <a:extLst>
              <a:ext uri="{FF2B5EF4-FFF2-40B4-BE49-F238E27FC236}">
                <a16:creationId xmlns:a16="http://schemas.microsoft.com/office/drawing/2014/main" id="{CA097AF7-B99D-4590-211C-A4C36898018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B89D6BB-ED77-42F4-A5B6-D533878E505F}" type="slidenum">
              <a:rPr kumimoji="0" lang="nl-NL" altLang="nl-NL"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nl-NL" altLang="nl-NL"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4035749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jdelijke aanduiding voor dia-afbeelding 1">
            <a:extLst>
              <a:ext uri="{FF2B5EF4-FFF2-40B4-BE49-F238E27FC236}">
                <a16:creationId xmlns:a16="http://schemas.microsoft.com/office/drawing/2014/main" id="{8AA9B063-83FB-7F97-984D-031FBFA5646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Tijdelijke aanduiding voor notities 2">
            <a:extLst>
              <a:ext uri="{FF2B5EF4-FFF2-40B4-BE49-F238E27FC236}">
                <a16:creationId xmlns:a16="http://schemas.microsoft.com/office/drawing/2014/main" id="{32FF0DBF-2FB6-0453-6CD7-6C764C93C31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l-NL" altLang="nl-NL"/>
          </a:p>
        </p:txBody>
      </p:sp>
      <p:sp>
        <p:nvSpPr>
          <p:cNvPr id="21508" name="Tijdelijke aanduiding voor dianummer 3">
            <a:extLst>
              <a:ext uri="{FF2B5EF4-FFF2-40B4-BE49-F238E27FC236}">
                <a16:creationId xmlns:a16="http://schemas.microsoft.com/office/drawing/2014/main" id="{3B452F27-5EB1-9128-941C-FC1B43A6ADB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B125A6E-B8AD-44DD-9277-883C44D4C037}" type="slidenum">
              <a:rPr kumimoji="0" lang="nl-NL" altLang="nl-NL"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nl-NL" altLang="nl-NL"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4355956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nl-NL"/>
              <a:t>Klik om stijl te bewerken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570C4BCA-3DA9-4A5C-A627-06393A2AAEA6}" type="datetimeFigureOut">
              <a:rPr lang="nl-NL" smtClean="0"/>
              <a:t>15-5-2026</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61A6C73B-187A-471F-BD74-AF81F65FBEF5}" type="slidenum">
              <a:rPr lang="nl-NL" smtClean="0"/>
              <a:t>‹nr.›</a:t>
            </a:fld>
            <a:endParaRPr lang="nl-NL"/>
          </a:p>
        </p:txBody>
      </p:sp>
    </p:spTree>
    <p:extLst>
      <p:ext uri="{BB962C8B-B14F-4D97-AF65-F5344CB8AC3E}">
        <p14:creationId xmlns:p14="http://schemas.microsoft.com/office/powerpoint/2010/main" val="2127755328"/>
      </p:ext>
    </p:extLst>
  </p:cSld>
  <p:clrMapOvr>
    <a:masterClrMapping/>
  </p:clrMapOvr>
  <mc:AlternateContent xmlns:mc="http://schemas.openxmlformats.org/markup-compatibility/2006" xmlns:p14="http://schemas.microsoft.com/office/powerpoint/2010/main">
    <mc:Choice Requires="p14">
      <p:transition spd="slow" p14:dur="2000" advTm="17000"/>
    </mc:Choice>
    <mc:Fallback xmlns="">
      <p:transition spd="slow" advTm="17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570C4BCA-3DA9-4A5C-A627-06393A2AAEA6}" type="datetimeFigureOut">
              <a:rPr lang="nl-NL" smtClean="0"/>
              <a:t>15-5-2026</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61A6C73B-187A-471F-BD74-AF81F65FBEF5}" type="slidenum">
              <a:rPr lang="nl-NL" smtClean="0"/>
              <a:t>‹nr.›</a:t>
            </a:fld>
            <a:endParaRPr lang="nl-NL"/>
          </a:p>
        </p:txBody>
      </p:sp>
    </p:spTree>
    <p:extLst>
      <p:ext uri="{BB962C8B-B14F-4D97-AF65-F5344CB8AC3E}">
        <p14:creationId xmlns:p14="http://schemas.microsoft.com/office/powerpoint/2010/main" val="814117771"/>
      </p:ext>
    </p:extLst>
  </p:cSld>
  <p:clrMapOvr>
    <a:masterClrMapping/>
  </p:clrMapOvr>
  <mc:AlternateContent xmlns:mc="http://schemas.openxmlformats.org/markup-compatibility/2006" xmlns:p14="http://schemas.microsoft.com/office/powerpoint/2010/main">
    <mc:Choice Requires="p14">
      <p:transition spd="slow" p14:dur="2000" advTm="17000"/>
    </mc:Choice>
    <mc:Fallback xmlns="">
      <p:transition spd="slow" advTm="17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nl-NL"/>
              <a:t>Klik om stijl te bewerken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570C4BCA-3DA9-4A5C-A627-06393A2AAEA6}" type="datetimeFigureOut">
              <a:rPr lang="nl-NL" smtClean="0"/>
              <a:t>15-5-2026</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61A6C73B-187A-471F-BD74-AF81F65FBEF5}" type="slidenum">
              <a:rPr lang="nl-NL" smtClean="0"/>
              <a:t>‹nr.›</a:t>
            </a:fld>
            <a:endParaRPr lang="nl-NL"/>
          </a:p>
        </p:txBody>
      </p:sp>
    </p:spTree>
    <p:extLst>
      <p:ext uri="{BB962C8B-B14F-4D97-AF65-F5344CB8AC3E}">
        <p14:creationId xmlns:p14="http://schemas.microsoft.com/office/powerpoint/2010/main" val="3033242724"/>
      </p:ext>
    </p:extLst>
  </p:cSld>
  <p:clrMapOvr>
    <a:masterClrMapping/>
  </p:clrMapOvr>
  <mc:AlternateContent xmlns:mc="http://schemas.openxmlformats.org/markup-compatibility/2006" xmlns:p14="http://schemas.microsoft.com/office/powerpoint/2010/main">
    <mc:Choice Requires="p14">
      <p:transition spd="slow" p14:dur="2000" advTm="17000"/>
    </mc:Choice>
    <mc:Fallback xmlns="">
      <p:transition spd="slow" advTm="17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570C4BCA-3DA9-4A5C-A627-06393A2AAEA6}" type="datetimeFigureOut">
              <a:rPr lang="nl-NL" smtClean="0"/>
              <a:t>15-5-2026</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61A6C73B-187A-471F-BD74-AF81F65FBEF5}" type="slidenum">
              <a:rPr lang="nl-NL" smtClean="0"/>
              <a:t>‹nr.›</a:t>
            </a:fld>
            <a:endParaRPr lang="nl-NL"/>
          </a:p>
        </p:txBody>
      </p:sp>
    </p:spTree>
    <p:extLst>
      <p:ext uri="{BB962C8B-B14F-4D97-AF65-F5344CB8AC3E}">
        <p14:creationId xmlns:p14="http://schemas.microsoft.com/office/powerpoint/2010/main" val="708348753"/>
      </p:ext>
    </p:extLst>
  </p:cSld>
  <p:clrMapOvr>
    <a:masterClrMapping/>
  </p:clrMapOvr>
  <mc:AlternateContent xmlns:mc="http://schemas.openxmlformats.org/markup-compatibility/2006" xmlns:p14="http://schemas.microsoft.com/office/powerpoint/2010/main">
    <mc:Choice Requires="p14">
      <p:transition spd="slow" p14:dur="2000" advTm="17000"/>
    </mc:Choice>
    <mc:Fallback xmlns="">
      <p:transition spd="slow" advTm="17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nl-NL"/>
              <a:t>Klik om stijl te bewerken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570C4BCA-3DA9-4A5C-A627-06393A2AAEA6}" type="datetimeFigureOut">
              <a:rPr lang="nl-NL" smtClean="0"/>
              <a:t>15-5-2026</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61A6C73B-187A-471F-BD74-AF81F65FBEF5}" type="slidenum">
              <a:rPr lang="nl-NL" smtClean="0"/>
              <a:t>‹nr.›</a:t>
            </a:fld>
            <a:endParaRPr lang="nl-NL"/>
          </a:p>
        </p:txBody>
      </p:sp>
    </p:spTree>
    <p:extLst>
      <p:ext uri="{BB962C8B-B14F-4D97-AF65-F5344CB8AC3E}">
        <p14:creationId xmlns:p14="http://schemas.microsoft.com/office/powerpoint/2010/main" val="2431804123"/>
      </p:ext>
    </p:extLst>
  </p:cSld>
  <p:clrMapOvr>
    <a:masterClrMapping/>
  </p:clrMapOvr>
  <mc:AlternateContent xmlns:mc="http://schemas.openxmlformats.org/markup-compatibility/2006" xmlns:p14="http://schemas.microsoft.com/office/powerpoint/2010/main">
    <mc:Choice Requires="p14">
      <p:transition spd="slow" p14:dur="2000" advTm="17000"/>
    </mc:Choice>
    <mc:Fallback xmlns="">
      <p:transition spd="slow" advTm="17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570C4BCA-3DA9-4A5C-A627-06393A2AAEA6}" type="datetimeFigureOut">
              <a:rPr lang="nl-NL" smtClean="0"/>
              <a:t>15-5-2026</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61A6C73B-187A-471F-BD74-AF81F65FBEF5}" type="slidenum">
              <a:rPr lang="nl-NL" smtClean="0"/>
              <a:t>‹nr.›</a:t>
            </a:fld>
            <a:endParaRPr lang="nl-NL"/>
          </a:p>
        </p:txBody>
      </p:sp>
    </p:spTree>
    <p:extLst>
      <p:ext uri="{BB962C8B-B14F-4D97-AF65-F5344CB8AC3E}">
        <p14:creationId xmlns:p14="http://schemas.microsoft.com/office/powerpoint/2010/main" val="1208682661"/>
      </p:ext>
    </p:extLst>
  </p:cSld>
  <p:clrMapOvr>
    <a:masterClrMapping/>
  </p:clrMapOvr>
  <mc:AlternateContent xmlns:mc="http://schemas.openxmlformats.org/markup-compatibility/2006" xmlns:p14="http://schemas.microsoft.com/office/powerpoint/2010/main">
    <mc:Choice Requires="p14">
      <p:transition spd="slow" p14:dur="2000" advTm="17000"/>
    </mc:Choice>
    <mc:Fallback xmlns="">
      <p:transition spd="slow" advTm="17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nl-NL"/>
              <a:t>Klik om stijl te bewerken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629842" y="2505075"/>
            <a:ext cx="3868340"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p:cNvSpPr>
            <a:spLocks noGrp="1"/>
          </p:cNvSpPr>
          <p:nvPr>
            <p:ph sz="quarter" idx="4"/>
          </p:nvPr>
        </p:nvSpPr>
        <p:spPr>
          <a:xfrm>
            <a:off x="4629150" y="2505075"/>
            <a:ext cx="3887391"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570C4BCA-3DA9-4A5C-A627-06393A2AAEA6}" type="datetimeFigureOut">
              <a:rPr lang="nl-NL" smtClean="0"/>
              <a:t>15-5-2026</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61A6C73B-187A-471F-BD74-AF81F65FBEF5}" type="slidenum">
              <a:rPr lang="nl-NL" smtClean="0"/>
              <a:t>‹nr.›</a:t>
            </a:fld>
            <a:endParaRPr lang="nl-NL"/>
          </a:p>
        </p:txBody>
      </p:sp>
    </p:spTree>
    <p:extLst>
      <p:ext uri="{BB962C8B-B14F-4D97-AF65-F5344CB8AC3E}">
        <p14:creationId xmlns:p14="http://schemas.microsoft.com/office/powerpoint/2010/main" val="4204077898"/>
      </p:ext>
    </p:extLst>
  </p:cSld>
  <p:clrMapOvr>
    <a:masterClrMapping/>
  </p:clrMapOvr>
  <mc:AlternateContent xmlns:mc="http://schemas.openxmlformats.org/markup-compatibility/2006" xmlns:p14="http://schemas.microsoft.com/office/powerpoint/2010/main">
    <mc:Choice Requires="p14">
      <p:transition spd="slow" p14:dur="2000" advTm="17000"/>
    </mc:Choice>
    <mc:Fallback xmlns="">
      <p:transition spd="slow" advTm="17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570C4BCA-3DA9-4A5C-A627-06393A2AAEA6}" type="datetimeFigureOut">
              <a:rPr lang="nl-NL" smtClean="0"/>
              <a:t>15-5-2026</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61A6C73B-187A-471F-BD74-AF81F65FBEF5}" type="slidenum">
              <a:rPr lang="nl-NL" smtClean="0"/>
              <a:t>‹nr.›</a:t>
            </a:fld>
            <a:endParaRPr lang="nl-NL"/>
          </a:p>
        </p:txBody>
      </p:sp>
    </p:spTree>
    <p:extLst>
      <p:ext uri="{BB962C8B-B14F-4D97-AF65-F5344CB8AC3E}">
        <p14:creationId xmlns:p14="http://schemas.microsoft.com/office/powerpoint/2010/main" val="3874540155"/>
      </p:ext>
    </p:extLst>
  </p:cSld>
  <p:clrMapOvr>
    <a:masterClrMapping/>
  </p:clrMapOvr>
  <mc:AlternateContent xmlns:mc="http://schemas.openxmlformats.org/markup-compatibility/2006" xmlns:p14="http://schemas.microsoft.com/office/powerpoint/2010/main">
    <mc:Choice Requires="p14">
      <p:transition spd="slow" p14:dur="2000" advTm="17000"/>
    </mc:Choice>
    <mc:Fallback xmlns="">
      <p:transition spd="slow" advTm="17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0C4BCA-3DA9-4A5C-A627-06393A2AAEA6}" type="datetimeFigureOut">
              <a:rPr lang="nl-NL" smtClean="0"/>
              <a:t>15-5-2026</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61A6C73B-187A-471F-BD74-AF81F65FBEF5}" type="slidenum">
              <a:rPr lang="nl-NL" smtClean="0"/>
              <a:t>‹nr.›</a:t>
            </a:fld>
            <a:endParaRPr lang="nl-NL"/>
          </a:p>
        </p:txBody>
      </p:sp>
    </p:spTree>
    <p:extLst>
      <p:ext uri="{BB962C8B-B14F-4D97-AF65-F5344CB8AC3E}">
        <p14:creationId xmlns:p14="http://schemas.microsoft.com/office/powerpoint/2010/main" val="1925478051"/>
      </p:ext>
    </p:extLst>
  </p:cSld>
  <p:clrMapOvr>
    <a:masterClrMapping/>
  </p:clrMapOvr>
  <mc:AlternateContent xmlns:mc="http://schemas.openxmlformats.org/markup-compatibility/2006" xmlns:p14="http://schemas.microsoft.com/office/powerpoint/2010/main">
    <mc:Choice Requires="p14">
      <p:transition spd="slow" p14:dur="2000" advTm="17000"/>
    </mc:Choice>
    <mc:Fallback xmlns="">
      <p:transition spd="slow" advTm="17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nl-NL"/>
              <a:t>Klik om stijl te bewerken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570C4BCA-3DA9-4A5C-A627-06393A2AAEA6}" type="datetimeFigureOut">
              <a:rPr lang="nl-NL" smtClean="0"/>
              <a:t>15-5-2026</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61A6C73B-187A-471F-BD74-AF81F65FBEF5}" type="slidenum">
              <a:rPr lang="nl-NL" smtClean="0"/>
              <a:t>‹nr.›</a:t>
            </a:fld>
            <a:endParaRPr lang="nl-NL"/>
          </a:p>
        </p:txBody>
      </p:sp>
    </p:spTree>
    <p:extLst>
      <p:ext uri="{BB962C8B-B14F-4D97-AF65-F5344CB8AC3E}">
        <p14:creationId xmlns:p14="http://schemas.microsoft.com/office/powerpoint/2010/main" val="1899770680"/>
      </p:ext>
    </p:extLst>
  </p:cSld>
  <p:clrMapOvr>
    <a:masterClrMapping/>
  </p:clrMapOvr>
  <mc:AlternateContent xmlns:mc="http://schemas.openxmlformats.org/markup-compatibility/2006" xmlns:p14="http://schemas.microsoft.com/office/powerpoint/2010/main">
    <mc:Choice Requires="p14">
      <p:transition spd="slow" p14:dur="2000" advTm="17000"/>
    </mc:Choice>
    <mc:Fallback xmlns="">
      <p:transition spd="slow" advTm="17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nl-NL"/>
              <a:t>Klik om stijl te bewerken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570C4BCA-3DA9-4A5C-A627-06393A2AAEA6}" type="datetimeFigureOut">
              <a:rPr lang="nl-NL" smtClean="0"/>
              <a:t>15-5-2026</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61A6C73B-187A-471F-BD74-AF81F65FBEF5}" type="slidenum">
              <a:rPr lang="nl-NL" smtClean="0"/>
              <a:t>‹nr.›</a:t>
            </a:fld>
            <a:endParaRPr lang="nl-NL"/>
          </a:p>
        </p:txBody>
      </p:sp>
    </p:spTree>
    <p:extLst>
      <p:ext uri="{BB962C8B-B14F-4D97-AF65-F5344CB8AC3E}">
        <p14:creationId xmlns:p14="http://schemas.microsoft.com/office/powerpoint/2010/main" val="1498028432"/>
      </p:ext>
    </p:extLst>
  </p:cSld>
  <p:clrMapOvr>
    <a:masterClrMapping/>
  </p:clrMapOvr>
  <mc:AlternateContent xmlns:mc="http://schemas.openxmlformats.org/markup-compatibility/2006" xmlns:p14="http://schemas.microsoft.com/office/powerpoint/2010/main">
    <mc:Choice Requires="p14">
      <p:transition spd="slow" p14:dur="2000" advTm="17000"/>
    </mc:Choice>
    <mc:Fallback xmlns="">
      <p:transition spd="slow" advTm="17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nl-NL"/>
              <a:t>Klik om stijl te bewerken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70C4BCA-3DA9-4A5C-A627-06393A2AAEA6}" type="datetimeFigureOut">
              <a:rPr lang="nl-NL" smtClean="0"/>
              <a:t>15-5-2026</a:t>
            </a:fld>
            <a:endParaRPr lang="nl-NL"/>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nl-NL"/>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1A6C73B-187A-471F-BD74-AF81F65FBEF5}" type="slidenum">
              <a:rPr lang="nl-NL" smtClean="0"/>
              <a:t>‹nr.›</a:t>
            </a:fld>
            <a:endParaRPr lang="nl-NL"/>
          </a:p>
        </p:txBody>
      </p:sp>
    </p:spTree>
    <p:extLst>
      <p:ext uri="{BB962C8B-B14F-4D97-AF65-F5344CB8AC3E}">
        <p14:creationId xmlns:p14="http://schemas.microsoft.com/office/powerpoint/2010/main" val="34428015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2000" advTm="17000"/>
    </mc:Choice>
    <mc:Fallback xmlns="">
      <p:transition spd="slow" advTm="17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7.xml"/><Relationship Id="rId1" Type="http://schemas.openxmlformats.org/officeDocument/2006/relationships/themeOverride" Target="../theme/themeOverride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jpe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jpg"/><Relationship Id="rId5" Type="http://schemas.openxmlformats.org/officeDocument/2006/relationships/image" Target="../media/image12.jpeg"/><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Afbeelding met tekst, Lettertype, Graphics, logo&#10;&#10;Automatisch gegenereerde beschrijving">
            <a:extLst>
              <a:ext uri="{FF2B5EF4-FFF2-40B4-BE49-F238E27FC236}">
                <a16:creationId xmlns:a16="http://schemas.microsoft.com/office/drawing/2014/main" id="{9EFC841F-6245-30EB-8F54-C2A86E9F29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0"/>
            <a:ext cx="2766806" cy="666326"/>
          </a:xfrm>
          <a:prstGeom prst="rect">
            <a:avLst/>
          </a:prstGeom>
        </p:spPr>
      </p:pic>
      <p:sp>
        <p:nvSpPr>
          <p:cNvPr id="4" name="Titel 1">
            <a:extLst>
              <a:ext uri="{FF2B5EF4-FFF2-40B4-BE49-F238E27FC236}">
                <a16:creationId xmlns:a16="http://schemas.microsoft.com/office/drawing/2014/main" id="{A51C4D5B-43A3-F67A-E865-4B7A81C22E59}"/>
              </a:ext>
            </a:extLst>
          </p:cNvPr>
          <p:cNvSpPr txBox="1">
            <a:spLocks/>
          </p:cNvSpPr>
          <p:nvPr/>
        </p:nvSpPr>
        <p:spPr>
          <a:xfrm>
            <a:off x="0" y="1030315"/>
            <a:ext cx="9144000" cy="163412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nl-NL" b="1" dirty="0">
                <a:latin typeface="Calibri" panose="020F0502020204030204" pitchFamily="34" charset="0"/>
                <a:cs typeface="Calibri" panose="020F0502020204030204" pitchFamily="34" charset="0"/>
              </a:rPr>
              <a:t>Welkom in de Sint Jacobskerk</a:t>
            </a:r>
          </a:p>
          <a:p>
            <a:pPr algn="ctr"/>
            <a:endParaRPr lang="nl-NL" sz="3200" b="1" dirty="0">
              <a:latin typeface="Calibri" panose="020F0502020204030204" pitchFamily="34" charset="0"/>
              <a:cs typeface="Calibri" panose="020F0502020204030204" pitchFamily="34" charset="0"/>
            </a:endParaRPr>
          </a:p>
          <a:p>
            <a:pPr algn="ctr"/>
            <a:r>
              <a:rPr lang="nl-NL" sz="3200" b="1" dirty="0">
                <a:latin typeface="Calibri" panose="020F0502020204030204" pitchFamily="34" charset="0"/>
                <a:cs typeface="Calibri" panose="020F0502020204030204" pitchFamily="34" charset="0"/>
              </a:rPr>
              <a:t>Wij wensen u een gezegende kerkdienst</a:t>
            </a:r>
          </a:p>
          <a:p>
            <a:pPr algn="ctr"/>
            <a:endParaRPr lang="nl-NL" b="1" dirty="0">
              <a:latin typeface="Calibri" panose="020F0502020204030204" pitchFamily="34" charset="0"/>
              <a:cs typeface="Calibri" panose="020F0502020204030204" pitchFamily="34" charset="0"/>
            </a:endParaRPr>
          </a:p>
        </p:txBody>
      </p:sp>
      <p:pic>
        <p:nvPicPr>
          <p:cNvPr id="5" name="Afbeelding 4">
            <a:extLst>
              <a:ext uri="{FF2B5EF4-FFF2-40B4-BE49-F238E27FC236}">
                <a16:creationId xmlns:a16="http://schemas.microsoft.com/office/drawing/2014/main" id="{D947942A-F15A-2722-E648-62E6A7AC22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48450" y="2664435"/>
            <a:ext cx="5847099" cy="3896543"/>
          </a:xfrm>
          <a:prstGeom prst="rect">
            <a:avLst/>
          </a:prstGeom>
        </p:spPr>
      </p:pic>
    </p:spTree>
    <p:extLst>
      <p:ext uri="{BB962C8B-B14F-4D97-AF65-F5344CB8AC3E}">
        <p14:creationId xmlns:p14="http://schemas.microsoft.com/office/powerpoint/2010/main" val="229209327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17000"/>
    </mc:Choice>
    <mc:Fallback xmlns="">
      <p:transition spd="slow" advTm="17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3628E9-0CD9-C1E2-8271-44E6D2D58BD3}"/>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18E79DC7-5C05-614A-58B8-BE822384607F}"/>
              </a:ext>
            </a:extLst>
          </p:cNvPr>
          <p:cNvSpPr>
            <a:spLocks noGrp="1"/>
          </p:cNvSpPr>
          <p:nvPr>
            <p:ph type="title" idx="4294967295"/>
          </p:nvPr>
        </p:nvSpPr>
        <p:spPr>
          <a:xfrm>
            <a:off x="251519" y="666326"/>
            <a:ext cx="9459747" cy="656186"/>
          </a:xfrm>
        </p:spPr>
        <p:txBody>
          <a:bodyPr>
            <a:normAutofit/>
          </a:bodyPr>
          <a:lstStyle/>
          <a:p>
            <a:pPr lvl="0">
              <a:tabLst>
                <a:tab pos="4320000" algn="l"/>
              </a:tabLst>
            </a:pPr>
            <a:r>
              <a:rPr lang="nl-NL" sz="3600" dirty="0">
                <a:latin typeface="Calibri" panose="020F0502020204030204" pitchFamily="34" charset="0"/>
                <a:cs typeface="Calibri" panose="020F0502020204030204" pitchFamily="34" charset="0"/>
              </a:rPr>
              <a:t>Sint Jacobskerk          Zondag 31 mei</a:t>
            </a:r>
          </a:p>
        </p:txBody>
      </p:sp>
      <p:cxnSp>
        <p:nvCxnSpPr>
          <p:cNvPr id="4" name="Rechte verbindingslijn 3">
            <a:extLst>
              <a:ext uri="{FF2B5EF4-FFF2-40B4-BE49-F238E27FC236}">
                <a16:creationId xmlns:a16="http://schemas.microsoft.com/office/drawing/2014/main" id="{CDDCE95B-CB01-FA82-5467-7DEBAEECF774}"/>
              </a:ext>
            </a:extLst>
          </p:cNvPr>
          <p:cNvCxnSpPr/>
          <p:nvPr/>
        </p:nvCxnSpPr>
        <p:spPr>
          <a:xfrm>
            <a:off x="0" y="1340768"/>
            <a:ext cx="9144000" cy="0"/>
          </a:xfrm>
          <a:prstGeom prst="line">
            <a:avLst/>
          </a:prstGeom>
          <a:ln w="63500">
            <a:solidFill>
              <a:schemeClr val="tx1"/>
            </a:solidFill>
          </a:ln>
        </p:spPr>
        <p:style>
          <a:lnRef idx="3">
            <a:schemeClr val="accent4"/>
          </a:lnRef>
          <a:fillRef idx="0">
            <a:schemeClr val="accent4"/>
          </a:fillRef>
          <a:effectRef idx="2">
            <a:schemeClr val="accent4"/>
          </a:effectRef>
          <a:fontRef idx="minor">
            <a:schemeClr val="tx1"/>
          </a:fontRef>
        </p:style>
      </p:cxnSp>
      <p:sp>
        <p:nvSpPr>
          <p:cNvPr id="7" name="Ondertitel 2">
            <a:extLst>
              <a:ext uri="{FF2B5EF4-FFF2-40B4-BE49-F238E27FC236}">
                <a16:creationId xmlns:a16="http://schemas.microsoft.com/office/drawing/2014/main" id="{4B758C37-4A4F-C4F6-E834-DD0B34A9EC48}"/>
              </a:ext>
            </a:extLst>
          </p:cNvPr>
          <p:cNvSpPr txBox="1">
            <a:spLocks/>
          </p:cNvSpPr>
          <p:nvPr/>
        </p:nvSpPr>
        <p:spPr>
          <a:xfrm>
            <a:off x="251521" y="1322513"/>
            <a:ext cx="8833756" cy="5535487"/>
          </a:xfrm>
          <a:prstGeom prst="rect">
            <a:avLst/>
          </a:prstGeom>
        </p:spPr>
        <p:txBody>
          <a:bodyPr vert="horz" lIns="91440" tIns="45720" rIns="91440" bIns="45720" rtlCol="0">
            <a:noAutofit/>
          </a:bodyPr>
          <a:lstStyle/>
          <a:p>
            <a:pPr marL="342900" lvl="0" indent="-342900">
              <a:lnSpc>
                <a:spcPct val="150000"/>
              </a:lnSpc>
              <a:spcBef>
                <a:spcPct val="20000"/>
              </a:spcBef>
              <a:tabLst>
                <a:tab pos="3600000" algn="l"/>
                <a:tab pos="4320000" algn="l"/>
              </a:tabLst>
            </a:pPr>
            <a:r>
              <a:rPr lang="nl-NL" sz="3200" dirty="0">
                <a:latin typeface="Calibri" panose="020F0502020204030204" pitchFamily="34" charset="0"/>
                <a:cs typeface="Calibri" panose="020F0502020204030204" pitchFamily="34" charset="0"/>
              </a:rPr>
              <a:t>Aanvang	: 10.00 uur</a:t>
            </a:r>
            <a:endParaRPr lang="nl-NL" sz="3200" b="1" dirty="0">
              <a:latin typeface="Calibri" panose="020F0502020204030204" pitchFamily="34" charset="0"/>
              <a:cs typeface="Calibri" panose="020F0502020204030204" pitchFamily="34" charset="0"/>
            </a:endParaRPr>
          </a:p>
          <a:p>
            <a:pPr marL="342900" lvl="0" indent="-342900">
              <a:lnSpc>
                <a:spcPct val="150000"/>
              </a:lnSpc>
              <a:spcBef>
                <a:spcPct val="20000"/>
              </a:spcBef>
              <a:tabLst>
                <a:tab pos="3600000" algn="l"/>
                <a:tab pos="4320000" algn="l"/>
              </a:tabLst>
            </a:pPr>
            <a:r>
              <a:rPr lang="nl-NL" sz="3200" dirty="0">
                <a:latin typeface="Calibri" panose="020F0502020204030204" pitchFamily="34" charset="0"/>
                <a:cs typeface="Calibri" panose="020F0502020204030204" pitchFamily="34" charset="0"/>
              </a:rPr>
              <a:t>Voorganger	: Ds. N.M. Luitwieler</a:t>
            </a:r>
          </a:p>
          <a:p>
            <a:pPr marL="342900" lvl="0" indent="-342900">
              <a:lnSpc>
                <a:spcPct val="150000"/>
              </a:lnSpc>
              <a:spcBef>
                <a:spcPct val="20000"/>
              </a:spcBef>
              <a:tabLst>
                <a:tab pos="3600000" algn="l"/>
                <a:tab pos="4320000" algn="l"/>
              </a:tabLst>
            </a:pPr>
            <a:r>
              <a:rPr lang="nl-NL" sz="3200" dirty="0">
                <a:latin typeface="Calibri" panose="020F0502020204030204" pitchFamily="34" charset="0"/>
                <a:cs typeface="Calibri" panose="020F0502020204030204" pitchFamily="34" charset="0"/>
              </a:rPr>
              <a:t>Kindernevendienst</a:t>
            </a:r>
          </a:p>
          <a:p>
            <a:pPr marL="342900" lvl="0" indent="-342900">
              <a:lnSpc>
                <a:spcPct val="150000"/>
              </a:lnSpc>
              <a:spcBef>
                <a:spcPct val="20000"/>
              </a:spcBef>
              <a:tabLst>
                <a:tab pos="3600000" algn="l"/>
                <a:tab pos="4320000" algn="l"/>
              </a:tabLst>
            </a:pPr>
            <a:r>
              <a:rPr lang="nl-NL" sz="3200" dirty="0">
                <a:latin typeface="Calibri" panose="020F0502020204030204" pitchFamily="34" charset="0"/>
                <a:cs typeface="Calibri" panose="020F0502020204030204" pitchFamily="34" charset="0"/>
              </a:rPr>
              <a:t>1</a:t>
            </a:r>
            <a:r>
              <a:rPr lang="nl-NL" sz="3200" baseline="30000" dirty="0">
                <a:latin typeface="Calibri" panose="020F0502020204030204" pitchFamily="34" charset="0"/>
                <a:cs typeface="Calibri" panose="020F0502020204030204" pitchFamily="34" charset="0"/>
              </a:rPr>
              <a:t>ste</a:t>
            </a:r>
            <a:r>
              <a:rPr lang="nl-NL" sz="3200" dirty="0">
                <a:latin typeface="Calibri" panose="020F0502020204030204" pitchFamily="34" charset="0"/>
                <a:cs typeface="Calibri" panose="020F0502020204030204" pitchFamily="34" charset="0"/>
              </a:rPr>
              <a:t> collecte	: Kerk</a:t>
            </a:r>
          </a:p>
          <a:p>
            <a:pPr marL="342900" indent="-342900">
              <a:lnSpc>
                <a:spcPct val="150000"/>
              </a:lnSpc>
              <a:spcBef>
                <a:spcPct val="20000"/>
              </a:spcBef>
              <a:tabLst>
                <a:tab pos="3600000" algn="l"/>
                <a:tab pos="4320000" algn="l"/>
              </a:tabLst>
            </a:pPr>
            <a:r>
              <a:rPr lang="nl-NL" sz="3200" dirty="0">
                <a:latin typeface="Calibri" panose="020F0502020204030204" pitchFamily="34" charset="0"/>
                <a:cs typeface="Calibri" panose="020F0502020204030204" pitchFamily="34" charset="0"/>
              </a:rPr>
              <a:t>2</a:t>
            </a:r>
            <a:r>
              <a:rPr lang="nl-NL" sz="3200" baseline="30000" dirty="0">
                <a:latin typeface="Calibri" panose="020F0502020204030204" pitchFamily="34" charset="0"/>
                <a:cs typeface="Calibri" panose="020F0502020204030204" pitchFamily="34" charset="0"/>
              </a:rPr>
              <a:t>de</a:t>
            </a:r>
            <a:r>
              <a:rPr lang="nl-NL" sz="3200" dirty="0">
                <a:latin typeface="Calibri" panose="020F0502020204030204" pitchFamily="34" charset="0"/>
                <a:cs typeface="Calibri" panose="020F0502020204030204" pitchFamily="34" charset="0"/>
              </a:rPr>
              <a:t> collecte	: Jeugdwerk</a:t>
            </a:r>
          </a:p>
        </p:txBody>
      </p:sp>
      <p:pic>
        <p:nvPicPr>
          <p:cNvPr id="9" name="Afbeelding 8" descr="Afbeelding met tekst, Lettertype, Graphics, logo&#10;&#10;Automatisch gegenereerde beschrijving">
            <a:extLst>
              <a:ext uri="{FF2B5EF4-FFF2-40B4-BE49-F238E27FC236}">
                <a16:creationId xmlns:a16="http://schemas.microsoft.com/office/drawing/2014/main" id="{D97ECED1-222B-6A6A-6254-49A57EDC43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0"/>
            <a:ext cx="2766806" cy="666326"/>
          </a:xfrm>
          <a:prstGeom prst="rect">
            <a:avLst/>
          </a:prstGeom>
        </p:spPr>
      </p:pic>
    </p:spTree>
    <p:extLst>
      <p:ext uri="{BB962C8B-B14F-4D97-AF65-F5344CB8AC3E}">
        <p14:creationId xmlns:p14="http://schemas.microsoft.com/office/powerpoint/2010/main" val="4062618820"/>
      </p:ext>
    </p:extLst>
  </p:cSld>
  <p:clrMapOvr>
    <a:masterClrMapping/>
  </p:clrMapOvr>
  <mc:AlternateContent xmlns:mc="http://schemas.openxmlformats.org/markup-compatibility/2006" xmlns:p14="http://schemas.microsoft.com/office/powerpoint/2010/main">
    <mc:Choice Requires="p14">
      <p:transition spd="slow" p14:dur="2000" advTm="17000"/>
    </mc:Choice>
    <mc:Fallback xmlns="">
      <p:transition spd="slow" advTm="17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EE222A-7E86-9E26-66B5-5900BFECD606}"/>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F8296B98-CA78-22C5-D13F-8982D428ADBB}"/>
              </a:ext>
            </a:extLst>
          </p:cNvPr>
          <p:cNvSpPr>
            <a:spLocks noGrp="1"/>
          </p:cNvSpPr>
          <p:nvPr>
            <p:ph type="title" idx="4294967295"/>
          </p:nvPr>
        </p:nvSpPr>
        <p:spPr>
          <a:xfrm>
            <a:off x="251519" y="666326"/>
            <a:ext cx="9459747" cy="656186"/>
          </a:xfrm>
        </p:spPr>
        <p:txBody>
          <a:bodyPr>
            <a:normAutofit/>
          </a:bodyPr>
          <a:lstStyle/>
          <a:p>
            <a:pPr lvl="0">
              <a:tabLst>
                <a:tab pos="4320000" algn="l"/>
              </a:tabLst>
            </a:pPr>
            <a:r>
              <a:rPr lang="nl-NL" sz="3600" dirty="0">
                <a:latin typeface="Calibri" panose="020F0502020204030204" pitchFamily="34" charset="0"/>
                <a:cs typeface="Calibri" panose="020F0502020204030204" pitchFamily="34" charset="0"/>
              </a:rPr>
              <a:t>Sint Jacobskerk          Pinkstercollecte</a:t>
            </a:r>
          </a:p>
        </p:txBody>
      </p:sp>
      <p:cxnSp>
        <p:nvCxnSpPr>
          <p:cNvPr id="4" name="Rechte verbindingslijn 3">
            <a:extLst>
              <a:ext uri="{FF2B5EF4-FFF2-40B4-BE49-F238E27FC236}">
                <a16:creationId xmlns:a16="http://schemas.microsoft.com/office/drawing/2014/main" id="{68C352B3-D389-92D5-52FD-5EE5FFBEBCFB}"/>
              </a:ext>
            </a:extLst>
          </p:cNvPr>
          <p:cNvCxnSpPr/>
          <p:nvPr/>
        </p:nvCxnSpPr>
        <p:spPr>
          <a:xfrm>
            <a:off x="0" y="1340768"/>
            <a:ext cx="9144000" cy="0"/>
          </a:xfrm>
          <a:prstGeom prst="line">
            <a:avLst/>
          </a:prstGeom>
          <a:ln w="63500">
            <a:solidFill>
              <a:schemeClr val="tx1"/>
            </a:solidFill>
          </a:ln>
        </p:spPr>
        <p:style>
          <a:lnRef idx="3">
            <a:schemeClr val="accent4"/>
          </a:lnRef>
          <a:fillRef idx="0">
            <a:schemeClr val="accent4"/>
          </a:fillRef>
          <a:effectRef idx="2">
            <a:schemeClr val="accent4"/>
          </a:effectRef>
          <a:fontRef idx="minor">
            <a:schemeClr val="tx1"/>
          </a:fontRef>
        </p:style>
      </p:cxnSp>
      <p:sp>
        <p:nvSpPr>
          <p:cNvPr id="7" name="Ondertitel 2">
            <a:extLst>
              <a:ext uri="{FF2B5EF4-FFF2-40B4-BE49-F238E27FC236}">
                <a16:creationId xmlns:a16="http://schemas.microsoft.com/office/drawing/2014/main" id="{788FB8AD-6275-9346-4E8A-AFECB327F1B1}"/>
              </a:ext>
            </a:extLst>
          </p:cNvPr>
          <p:cNvSpPr txBox="1">
            <a:spLocks/>
          </p:cNvSpPr>
          <p:nvPr/>
        </p:nvSpPr>
        <p:spPr>
          <a:xfrm>
            <a:off x="251521" y="1322513"/>
            <a:ext cx="8833756" cy="5535487"/>
          </a:xfrm>
          <a:prstGeom prst="rect">
            <a:avLst/>
          </a:prstGeom>
        </p:spPr>
        <p:txBody>
          <a:bodyPr vert="horz" lIns="91440" tIns="45720" rIns="91440" bIns="45720" rtlCol="0">
            <a:noAutofit/>
          </a:bodyPr>
          <a:lstStyle/>
          <a:p>
            <a:pPr marL="342900" lvl="0" indent="-342900">
              <a:spcBef>
                <a:spcPct val="20000"/>
              </a:spcBef>
              <a:tabLst>
                <a:tab pos="3600000" algn="l"/>
                <a:tab pos="4320000" algn="l"/>
              </a:tabLst>
            </a:pPr>
            <a:r>
              <a:rPr lang="nl-NL" sz="3200" dirty="0">
                <a:latin typeface="Calibri" panose="020F0502020204030204" pitchFamily="34" charset="0"/>
                <a:cs typeface="Calibri" panose="020F0502020204030204" pitchFamily="34" charset="0"/>
              </a:rPr>
              <a:t>De opbrengst van deze collecte is bestemd voor Cuba, waar de nood erg hoog is. </a:t>
            </a:r>
          </a:p>
          <a:p>
            <a:pPr marL="342900" lvl="0" indent="-342900">
              <a:spcBef>
                <a:spcPct val="20000"/>
              </a:spcBef>
              <a:tabLst>
                <a:tab pos="3600000" algn="l"/>
                <a:tab pos="4320000" algn="l"/>
              </a:tabLst>
            </a:pPr>
            <a:r>
              <a:rPr lang="nl-NL" sz="3200" dirty="0">
                <a:latin typeface="Calibri" panose="020F0502020204030204" pitchFamily="34" charset="0"/>
                <a:cs typeface="Calibri" panose="020F0502020204030204" pitchFamily="34" charset="0"/>
              </a:rPr>
              <a:t>Kerk in Actie steunt daar onder andere een pastoraal en diaconaal centrum. Verder bereiden vrijwilligers, waaronder jongeren, voedzame warme maaltijden. Ze brengen die wekelijks naar de meest kwetsbaren en bieden deze mensen gezelschap. </a:t>
            </a:r>
          </a:p>
          <a:p>
            <a:pPr marL="342900" lvl="0" indent="-342900">
              <a:spcBef>
                <a:spcPct val="20000"/>
              </a:spcBef>
              <a:tabLst>
                <a:tab pos="3600000" algn="l"/>
                <a:tab pos="4320000" algn="l"/>
              </a:tabLst>
            </a:pPr>
            <a:r>
              <a:rPr lang="nl-NL" sz="3200" dirty="0">
                <a:latin typeface="Calibri" panose="020F0502020204030204" pitchFamily="34" charset="0"/>
                <a:cs typeface="Calibri" panose="020F0502020204030204" pitchFamily="34" charset="0"/>
              </a:rPr>
              <a:t>Help volgende week mee om deze collecte tot een succes te maken! 			De ZWO-werkgroep.</a:t>
            </a:r>
          </a:p>
        </p:txBody>
      </p:sp>
      <p:pic>
        <p:nvPicPr>
          <p:cNvPr id="9" name="Afbeelding 8" descr="Afbeelding met tekst, Lettertype, Graphics, logo&#10;&#10;Automatisch gegenereerde beschrijving">
            <a:extLst>
              <a:ext uri="{FF2B5EF4-FFF2-40B4-BE49-F238E27FC236}">
                <a16:creationId xmlns:a16="http://schemas.microsoft.com/office/drawing/2014/main" id="{A81463CC-EE6C-618C-92DE-B3A456D33A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0"/>
            <a:ext cx="2766806" cy="666326"/>
          </a:xfrm>
          <a:prstGeom prst="rect">
            <a:avLst/>
          </a:prstGeom>
        </p:spPr>
      </p:pic>
    </p:spTree>
    <p:extLst>
      <p:ext uri="{BB962C8B-B14F-4D97-AF65-F5344CB8AC3E}">
        <p14:creationId xmlns:p14="http://schemas.microsoft.com/office/powerpoint/2010/main" val="3659001773"/>
      </p:ext>
    </p:extLst>
  </p:cSld>
  <p:clrMapOvr>
    <a:masterClrMapping/>
  </p:clrMapOvr>
  <mc:AlternateContent xmlns:mc="http://schemas.openxmlformats.org/markup-compatibility/2006" xmlns:p14="http://schemas.microsoft.com/office/powerpoint/2010/main">
    <mc:Choice Requires="p14">
      <p:transition spd="slow" p14:dur="2000" advTm="17000"/>
    </mc:Choice>
    <mc:Fallback xmlns="">
      <p:transition spd="slow" advTm="170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951157-24A2-58A1-4AEB-F400854C88F4}"/>
            </a:ext>
          </a:extLst>
        </p:cNvPr>
        <p:cNvGrpSpPr/>
        <p:nvPr/>
      </p:nvGrpSpPr>
      <p:grpSpPr>
        <a:xfrm>
          <a:off x="0" y="0"/>
          <a:ext cx="0" cy="0"/>
          <a:chOff x="0" y="0"/>
          <a:chExt cx="0" cy="0"/>
        </a:xfrm>
      </p:grpSpPr>
      <p:cxnSp>
        <p:nvCxnSpPr>
          <p:cNvPr id="4" name="Rechte verbindingslijn 3">
            <a:extLst>
              <a:ext uri="{FF2B5EF4-FFF2-40B4-BE49-F238E27FC236}">
                <a16:creationId xmlns:a16="http://schemas.microsoft.com/office/drawing/2014/main" id="{55D65338-6E3D-F4DE-6D47-D9A4A7730288}"/>
              </a:ext>
            </a:extLst>
          </p:cNvPr>
          <p:cNvCxnSpPr/>
          <p:nvPr/>
        </p:nvCxnSpPr>
        <p:spPr>
          <a:xfrm>
            <a:off x="0" y="1340768"/>
            <a:ext cx="9144000" cy="0"/>
          </a:xfrm>
          <a:prstGeom prst="line">
            <a:avLst/>
          </a:prstGeom>
          <a:ln w="63500">
            <a:solidFill>
              <a:schemeClr val="tx1"/>
            </a:solidFill>
          </a:ln>
        </p:spPr>
        <p:style>
          <a:lnRef idx="3">
            <a:schemeClr val="accent4"/>
          </a:lnRef>
          <a:fillRef idx="0">
            <a:schemeClr val="accent4"/>
          </a:fillRef>
          <a:effectRef idx="2">
            <a:schemeClr val="accent4"/>
          </a:effectRef>
          <a:fontRef idx="minor">
            <a:schemeClr val="tx1"/>
          </a:fontRef>
        </p:style>
      </p:cxnSp>
      <p:sp>
        <p:nvSpPr>
          <p:cNvPr id="7" name="Ondertitel 2">
            <a:extLst>
              <a:ext uri="{FF2B5EF4-FFF2-40B4-BE49-F238E27FC236}">
                <a16:creationId xmlns:a16="http://schemas.microsoft.com/office/drawing/2014/main" id="{461E3422-4AC8-5113-C208-1DAA6F247D7A}"/>
              </a:ext>
            </a:extLst>
          </p:cNvPr>
          <p:cNvSpPr txBox="1">
            <a:spLocks/>
          </p:cNvSpPr>
          <p:nvPr/>
        </p:nvSpPr>
        <p:spPr>
          <a:xfrm>
            <a:off x="251521" y="1332653"/>
            <a:ext cx="8833756" cy="5525348"/>
          </a:xfrm>
          <a:prstGeom prst="rect">
            <a:avLst/>
          </a:prstGeom>
        </p:spPr>
        <p:txBody>
          <a:bodyPr vert="horz" lIns="91440" tIns="45720" rIns="91440" bIns="45720" rtlCol="0">
            <a:noAutofit/>
          </a:bodyPr>
          <a:lstStyle/>
          <a:p>
            <a:pPr marL="342900" indent="-342900" algn="ctr">
              <a:lnSpc>
                <a:spcPct val="150000"/>
              </a:lnSpc>
              <a:tabLst>
                <a:tab pos="3600000" algn="l"/>
                <a:tab pos="4320000" algn="l"/>
              </a:tabLst>
            </a:pPr>
            <a:r>
              <a:rPr lang="nl-NL" sz="3200" dirty="0">
                <a:latin typeface="Calibri" panose="020F0502020204030204" pitchFamily="34" charset="0"/>
                <a:cs typeface="Calibri" panose="020F0502020204030204" pitchFamily="34" charset="0"/>
              </a:rPr>
              <a:t>Elke dinsdag van 12.30-13.00 uur</a:t>
            </a:r>
          </a:p>
          <a:p>
            <a:pPr marL="342900" indent="-342900" algn="ctr">
              <a:lnSpc>
                <a:spcPct val="150000"/>
              </a:lnSpc>
              <a:tabLst>
                <a:tab pos="3600000" algn="l"/>
                <a:tab pos="4320000" algn="l"/>
              </a:tabLst>
            </a:pPr>
            <a:r>
              <a:rPr lang="nl-NL" sz="3200" dirty="0">
                <a:latin typeface="Calibri" panose="020F0502020204030204" pitchFamily="34" charset="0"/>
                <a:cs typeface="Calibri" panose="020F0502020204030204" pitchFamily="34" charset="0"/>
              </a:rPr>
              <a:t>Middaggebed</a:t>
            </a:r>
          </a:p>
          <a:p>
            <a:pPr marL="342900" indent="-342900" algn="ctr">
              <a:lnSpc>
                <a:spcPct val="150000"/>
              </a:lnSpc>
              <a:tabLst>
                <a:tab pos="3600000" algn="l"/>
                <a:tab pos="4320000" algn="l"/>
              </a:tabLst>
            </a:pPr>
            <a:endParaRPr lang="nl-NL" sz="1600" dirty="0">
              <a:latin typeface="Calibri" panose="020F0502020204030204" pitchFamily="34" charset="0"/>
              <a:cs typeface="Calibri" panose="020F0502020204030204" pitchFamily="34" charset="0"/>
            </a:endParaRPr>
          </a:p>
          <a:p>
            <a:pPr marL="342900" indent="-342900" algn="ctr">
              <a:lnSpc>
                <a:spcPct val="150000"/>
              </a:lnSpc>
              <a:tabLst>
                <a:tab pos="3600000" algn="l"/>
                <a:tab pos="4320000" algn="l"/>
              </a:tabLst>
            </a:pPr>
            <a:r>
              <a:rPr lang="nl-NL" sz="3200" dirty="0">
                <a:latin typeface="Calibri" panose="020F0502020204030204" pitchFamily="34" charset="0"/>
                <a:cs typeface="Calibri" panose="020F0502020204030204" pitchFamily="34" charset="0"/>
              </a:rPr>
              <a:t>We bidden samen voor vrede in de wereld, </a:t>
            </a:r>
          </a:p>
          <a:p>
            <a:pPr marL="342900" indent="-342900" algn="ctr">
              <a:lnSpc>
                <a:spcPct val="150000"/>
              </a:lnSpc>
              <a:tabLst>
                <a:tab pos="3600000" algn="l"/>
                <a:tab pos="4320000" algn="l"/>
              </a:tabLst>
            </a:pPr>
            <a:r>
              <a:rPr lang="nl-NL" sz="3200" dirty="0">
                <a:latin typeface="Calibri" panose="020F0502020204030204" pitchFamily="34" charset="0"/>
                <a:cs typeface="Calibri" panose="020F0502020204030204" pitchFamily="34" charset="0"/>
              </a:rPr>
              <a:t>in onze stad, in ons leven en in het leven van de mensen om ons heen. </a:t>
            </a:r>
          </a:p>
          <a:p>
            <a:pPr marL="342900" indent="-342900" algn="ctr">
              <a:lnSpc>
                <a:spcPct val="150000"/>
              </a:lnSpc>
              <a:tabLst>
                <a:tab pos="3600000" algn="l"/>
                <a:tab pos="4320000" algn="l"/>
              </a:tabLst>
            </a:pPr>
            <a:endParaRPr lang="nl-NL" sz="1600" dirty="0">
              <a:latin typeface="Calibri" panose="020F0502020204030204" pitchFamily="34" charset="0"/>
              <a:cs typeface="Calibri" panose="020F0502020204030204" pitchFamily="34" charset="0"/>
            </a:endParaRPr>
          </a:p>
          <a:p>
            <a:pPr marL="342900" indent="-342900" algn="ctr">
              <a:lnSpc>
                <a:spcPct val="150000"/>
              </a:lnSpc>
              <a:tabLst>
                <a:tab pos="3600000" algn="l"/>
                <a:tab pos="4320000" algn="l"/>
              </a:tabLst>
            </a:pPr>
            <a:r>
              <a:rPr lang="nl-NL" sz="3200" dirty="0">
                <a:latin typeface="Calibri" panose="020F0502020204030204" pitchFamily="34" charset="0"/>
                <a:cs typeface="Calibri" panose="020F0502020204030204" pitchFamily="34" charset="0"/>
              </a:rPr>
              <a:t>Er is een korte lezing en een lied. </a:t>
            </a:r>
          </a:p>
        </p:txBody>
      </p:sp>
      <p:pic>
        <p:nvPicPr>
          <p:cNvPr id="9" name="Afbeelding 8" descr="Afbeelding met tekst, Lettertype, Graphics, logo&#10;&#10;Automatisch gegenereerde beschrijving">
            <a:extLst>
              <a:ext uri="{FF2B5EF4-FFF2-40B4-BE49-F238E27FC236}">
                <a16:creationId xmlns:a16="http://schemas.microsoft.com/office/drawing/2014/main" id="{6134E3F9-5515-0819-1933-8D29C6A451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0"/>
            <a:ext cx="2766806" cy="666326"/>
          </a:xfrm>
          <a:prstGeom prst="rect">
            <a:avLst/>
          </a:prstGeom>
        </p:spPr>
      </p:pic>
      <p:sp>
        <p:nvSpPr>
          <p:cNvPr id="3" name="Titel 1">
            <a:extLst>
              <a:ext uri="{FF2B5EF4-FFF2-40B4-BE49-F238E27FC236}">
                <a16:creationId xmlns:a16="http://schemas.microsoft.com/office/drawing/2014/main" id="{409294CA-36A3-83A2-7146-6C0778E580BB}"/>
              </a:ext>
            </a:extLst>
          </p:cNvPr>
          <p:cNvSpPr txBox="1">
            <a:spLocks/>
          </p:cNvSpPr>
          <p:nvPr/>
        </p:nvSpPr>
        <p:spPr>
          <a:xfrm>
            <a:off x="251519" y="666326"/>
            <a:ext cx="9459747" cy="65618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tabLst>
                <a:tab pos="4320000" algn="l"/>
              </a:tabLst>
            </a:pPr>
            <a:r>
              <a:rPr lang="nl-NL" sz="3600" dirty="0">
                <a:latin typeface="Calibri" panose="020F0502020204030204" pitchFamily="34" charset="0"/>
                <a:cs typeface="Calibri" panose="020F0502020204030204" pitchFamily="34" charset="0"/>
              </a:rPr>
              <a:t>Sint Jacobskerk          Middaggebed</a:t>
            </a:r>
          </a:p>
        </p:txBody>
      </p:sp>
    </p:spTree>
    <p:extLst>
      <p:ext uri="{BB962C8B-B14F-4D97-AF65-F5344CB8AC3E}">
        <p14:creationId xmlns:p14="http://schemas.microsoft.com/office/powerpoint/2010/main" val="2152975554"/>
      </p:ext>
    </p:extLst>
  </p:cSld>
  <p:clrMapOvr>
    <a:masterClrMapping/>
  </p:clrMapOvr>
  <mc:AlternateContent xmlns:mc="http://schemas.openxmlformats.org/markup-compatibility/2006" xmlns:p14="http://schemas.microsoft.com/office/powerpoint/2010/main">
    <mc:Choice Requires="p14">
      <p:transition spd="slow" p14:dur="2000" advTm="17000"/>
    </mc:Choice>
    <mc:Fallback xmlns="">
      <p:transition spd="slow" advTm="1700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9018CD-67B0-2554-1FC9-3173898288F0}"/>
            </a:ext>
          </a:extLst>
        </p:cNvPr>
        <p:cNvGrpSpPr/>
        <p:nvPr/>
      </p:nvGrpSpPr>
      <p:grpSpPr>
        <a:xfrm>
          <a:off x="0" y="0"/>
          <a:ext cx="0" cy="0"/>
          <a:chOff x="0" y="0"/>
          <a:chExt cx="0" cy="0"/>
        </a:xfrm>
      </p:grpSpPr>
      <p:cxnSp>
        <p:nvCxnSpPr>
          <p:cNvPr id="4" name="Rechte verbindingslijn 3">
            <a:extLst>
              <a:ext uri="{FF2B5EF4-FFF2-40B4-BE49-F238E27FC236}">
                <a16:creationId xmlns:a16="http://schemas.microsoft.com/office/drawing/2014/main" id="{E1235FA3-37CD-BCCA-B240-0BCFAC609685}"/>
              </a:ext>
            </a:extLst>
          </p:cNvPr>
          <p:cNvCxnSpPr/>
          <p:nvPr/>
        </p:nvCxnSpPr>
        <p:spPr>
          <a:xfrm>
            <a:off x="0" y="1341438"/>
            <a:ext cx="9144000" cy="0"/>
          </a:xfrm>
          <a:prstGeom prst="line">
            <a:avLst/>
          </a:prstGeom>
          <a:ln w="63500">
            <a:solidFill>
              <a:schemeClr val="tx1"/>
            </a:solidFill>
          </a:ln>
        </p:spPr>
        <p:style>
          <a:lnRef idx="3">
            <a:schemeClr val="accent4"/>
          </a:lnRef>
          <a:fillRef idx="0">
            <a:schemeClr val="accent4"/>
          </a:fillRef>
          <a:effectRef idx="2">
            <a:schemeClr val="accent4"/>
          </a:effectRef>
          <a:fontRef idx="minor">
            <a:schemeClr val="tx1"/>
          </a:fontRef>
        </p:style>
      </p:cxnSp>
      <p:sp>
        <p:nvSpPr>
          <p:cNvPr id="18435" name="Ondertitel 2">
            <a:extLst>
              <a:ext uri="{FF2B5EF4-FFF2-40B4-BE49-F238E27FC236}">
                <a16:creationId xmlns:a16="http://schemas.microsoft.com/office/drawing/2014/main" id="{E8306BD4-4E5F-10A5-AD35-3DBCB3151515}"/>
              </a:ext>
            </a:extLst>
          </p:cNvPr>
          <p:cNvSpPr txBox="1">
            <a:spLocks/>
          </p:cNvSpPr>
          <p:nvPr/>
        </p:nvSpPr>
        <p:spPr bwMode="auto">
          <a:xfrm>
            <a:off x="365307" y="1786897"/>
            <a:ext cx="8640960" cy="1082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marL="342900" marR="0" lvl="0" indent="-342900" algn="ctr" defTabSz="914400" rtl="0" eaLnBrk="1" fontAlgn="base" latinLnBrk="0" hangingPunct="1">
              <a:lnSpc>
                <a:spcPts val="5200"/>
              </a:lnSpc>
              <a:spcBef>
                <a:spcPct val="20000"/>
              </a:spcBef>
              <a:spcAft>
                <a:spcPct val="0"/>
              </a:spcAft>
              <a:buClrTx/>
              <a:buSzTx/>
              <a:buFontTx/>
              <a:buNone/>
              <a:tabLst/>
              <a:defRPr/>
            </a:pPr>
            <a:r>
              <a:rPr kumimoji="0" lang="nl-NL" altLang="nl-NL" sz="3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DE KOFFIE STAAT KLAAR</a:t>
            </a:r>
          </a:p>
          <a:p>
            <a:pPr marL="342900" marR="0" lvl="0" indent="-342900" algn="ctr" defTabSz="914400" rtl="0" eaLnBrk="1" fontAlgn="base" latinLnBrk="0" hangingPunct="1">
              <a:lnSpc>
                <a:spcPts val="5200"/>
              </a:lnSpc>
              <a:spcBef>
                <a:spcPct val="20000"/>
              </a:spcBef>
              <a:spcAft>
                <a:spcPct val="0"/>
              </a:spcAft>
              <a:buClrTx/>
              <a:buSzTx/>
              <a:buFont typeface="Arial" panose="020B0604020202020204" pitchFamily="34" charset="0"/>
              <a:buNone/>
              <a:tabLst/>
              <a:defRPr/>
            </a:pPr>
            <a:r>
              <a:rPr kumimoji="0" lang="nl-NL" altLang="nl-NL" sz="3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Vanaf 13.30 tot 16.30 uur</a:t>
            </a:r>
          </a:p>
          <a:p>
            <a:pPr marL="342900" marR="0" lvl="0" indent="-342900" algn="ctr" defTabSz="914400" rtl="0" eaLnBrk="1" fontAlgn="base" latinLnBrk="0" hangingPunct="1">
              <a:lnSpc>
                <a:spcPts val="5200"/>
              </a:lnSpc>
              <a:spcBef>
                <a:spcPct val="20000"/>
              </a:spcBef>
              <a:spcAft>
                <a:spcPct val="0"/>
              </a:spcAft>
              <a:buClrTx/>
              <a:buSzTx/>
              <a:buFontTx/>
              <a:buNone/>
              <a:tabLst/>
              <a:defRPr/>
            </a:pPr>
            <a:endParaRPr kumimoji="0" lang="nl-NL" altLang="nl-NL" sz="3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pic>
        <p:nvPicPr>
          <p:cNvPr id="18436" name="Afbeelding 1">
            <a:extLst>
              <a:ext uri="{FF2B5EF4-FFF2-40B4-BE49-F238E27FC236}">
                <a16:creationId xmlns:a16="http://schemas.microsoft.com/office/drawing/2014/main" id="{852A512A-6CBF-466E-93F0-DD328433A0E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89550" y="-11113"/>
            <a:ext cx="3854450" cy="133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Afbeelding 6" descr="Afbeelding met gebouw, buiten, huis, baksteen&#10;&#10;Automatisch gegenereerde beschrijving">
            <a:extLst>
              <a:ext uri="{FF2B5EF4-FFF2-40B4-BE49-F238E27FC236}">
                <a16:creationId xmlns:a16="http://schemas.microsoft.com/office/drawing/2014/main" id="{E380C42A-65B7-E7F0-C1C7-DEC06C3CB51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672161" y="3879211"/>
            <a:ext cx="4464497" cy="2978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ndertitel 2">
            <a:extLst>
              <a:ext uri="{FF2B5EF4-FFF2-40B4-BE49-F238E27FC236}">
                <a16:creationId xmlns:a16="http://schemas.microsoft.com/office/drawing/2014/main" id="{4CEA4FC7-9696-0DEE-0515-C878706ED9AF}"/>
              </a:ext>
            </a:extLst>
          </p:cNvPr>
          <p:cNvSpPr txBox="1">
            <a:spLocks/>
          </p:cNvSpPr>
          <p:nvPr/>
        </p:nvSpPr>
        <p:spPr bwMode="auto">
          <a:xfrm>
            <a:off x="463932" y="2977288"/>
            <a:ext cx="8712968" cy="38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marL="342900" marR="0" lvl="0" indent="-342900" algn="l" defTabSz="914400" rtl="0" eaLnBrk="1" fontAlgn="base" latinLnBrk="0" hangingPunct="1">
              <a:lnSpc>
                <a:spcPts val="5200"/>
              </a:lnSpc>
              <a:spcBef>
                <a:spcPct val="20000"/>
              </a:spcBef>
              <a:spcAft>
                <a:spcPct val="0"/>
              </a:spcAft>
              <a:buClrTx/>
              <a:buSzTx/>
              <a:buFontTx/>
              <a:buNone/>
              <a:tabLst/>
              <a:defRPr/>
            </a:pPr>
            <a:r>
              <a:rPr kumimoji="0" lang="nl-NL" altLang="nl-NL" sz="3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Iedere</a:t>
            </a:r>
          </a:p>
          <a:p>
            <a:pPr marL="342900" marR="0" lvl="0" indent="-342900" algn="l" defTabSz="914400" rtl="0" eaLnBrk="1" fontAlgn="base" latinLnBrk="0" hangingPunct="1">
              <a:lnSpc>
                <a:spcPts val="5200"/>
              </a:lnSpc>
              <a:spcBef>
                <a:spcPct val="20000"/>
              </a:spcBef>
              <a:spcAft>
                <a:spcPct val="0"/>
              </a:spcAft>
              <a:buClrTx/>
              <a:buSzTx/>
              <a:buFontTx/>
              <a:buNone/>
              <a:tabLst/>
              <a:defRPr/>
            </a:pPr>
            <a:r>
              <a:rPr kumimoji="0" lang="nl-NL" altLang="nl-NL" sz="3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Dinsdag</a:t>
            </a:r>
          </a:p>
          <a:p>
            <a:pPr marL="342900" marR="0" lvl="0" indent="-342900" algn="l" defTabSz="914400" rtl="0" eaLnBrk="1" fontAlgn="base" latinLnBrk="0" hangingPunct="1">
              <a:lnSpc>
                <a:spcPts val="5200"/>
              </a:lnSpc>
              <a:spcBef>
                <a:spcPct val="20000"/>
              </a:spcBef>
              <a:spcAft>
                <a:spcPct val="0"/>
              </a:spcAft>
              <a:buClrTx/>
              <a:buSzTx/>
              <a:buFontTx/>
              <a:buNone/>
              <a:tabLst/>
              <a:defRPr/>
            </a:pPr>
            <a:r>
              <a:rPr kumimoji="0" lang="nl-NL" altLang="nl-NL" sz="3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Donderdag</a:t>
            </a:r>
          </a:p>
          <a:p>
            <a:pPr marL="342900" marR="0" lvl="0" indent="-342900" algn="l" defTabSz="914400" rtl="0" eaLnBrk="1" fontAlgn="base" latinLnBrk="0" hangingPunct="1">
              <a:lnSpc>
                <a:spcPts val="5200"/>
              </a:lnSpc>
              <a:spcBef>
                <a:spcPct val="20000"/>
              </a:spcBef>
              <a:spcAft>
                <a:spcPct val="0"/>
              </a:spcAft>
              <a:buClrTx/>
              <a:buSzTx/>
              <a:buFontTx/>
              <a:buNone/>
              <a:tabLst/>
              <a:defRPr/>
            </a:pPr>
            <a:r>
              <a:rPr kumimoji="0" lang="nl-NL" altLang="nl-NL" sz="3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Vrijdag</a:t>
            </a:r>
          </a:p>
          <a:p>
            <a:pPr marL="342900" marR="0" lvl="0" indent="-342900" algn="l" defTabSz="914400" rtl="0" eaLnBrk="1" fontAlgn="base" latinLnBrk="0" hangingPunct="1">
              <a:lnSpc>
                <a:spcPts val="5200"/>
              </a:lnSpc>
              <a:spcBef>
                <a:spcPct val="20000"/>
              </a:spcBef>
              <a:spcAft>
                <a:spcPct val="0"/>
              </a:spcAft>
              <a:buClrTx/>
              <a:buSzTx/>
              <a:buFontTx/>
              <a:buNone/>
              <a:tabLst/>
              <a:defRPr/>
            </a:pPr>
            <a:r>
              <a:rPr kumimoji="0" lang="nl-NL" altLang="nl-NL" sz="3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Zaterdag</a:t>
            </a:r>
          </a:p>
          <a:p>
            <a:pPr marL="342900" marR="0" lvl="0" indent="-342900" algn="ctr" defTabSz="914400" rtl="0" eaLnBrk="1" fontAlgn="base" latinLnBrk="0" hangingPunct="1">
              <a:lnSpc>
                <a:spcPts val="5200"/>
              </a:lnSpc>
              <a:spcBef>
                <a:spcPct val="20000"/>
              </a:spcBef>
              <a:spcAft>
                <a:spcPct val="0"/>
              </a:spcAft>
              <a:buClrTx/>
              <a:buSzTx/>
              <a:buFontTx/>
              <a:buNone/>
              <a:tabLst/>
              <a:defRPr/>
            </a:pPr>
            <a:endParaRPr kumimoji="0" lang="nl-NL" altLang="nl-NL" sz="3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pic>
        <p:nvPicPr>
          <p:cNvPr id="6" name="Afbeelding 5">
            <a:extLst>
              <a:ext uri="{FF2B5EF4-FFF2-40B4-BE49-F238E27FC236}">
                <a16:creationId xmlns:a16="http://schemas.microsoft.com/office/drawing/2014/main" id="{EDD66127-6028-FDA6-03E2-7988829D45F0}"/>
              </a:ext>
            </a:extLst>
          </p:cNvPr>
          <p:cNvPicPr>
            <a:picLocks noChangeAspect="1"/>
          </p:cNvPicPr>
          <p:nvPr/>
        </p:nvPicPr>
        <p:blipFill>
          <a:blip r:embed="rId5"/>
          <a:stretch>
            <a:fillRect/>
          </a:stretch>
        </p:blipFill>
        <p:spPr>
          <a:xfrm>
            <a:off x="7092280" y="2158926"/>
            <a:ext cx="2234648" cy="1421189"/>
          </a:xfrm>
          <a:prstGeom prst="rect">
            <a:avLst/>
          </a:prstGeom>
        </p:spPr>
      </p:pic>
      <p:pic>
        <p:nvPicPr>
          <p:cNvPr id="7" name="Afbeelding 6">
            <a:extLst>
              <a:ext uri="{FF2B5EF4-FFF2-40B4-BE49-F238E27FC236}">
                <a16:creationId xmlns:a16="http://schemas.microsoft.com/office/drawing/2014/main" id="{0CEA4832-F1D6-76D1-F530-9BA8009E8695}"/>
              </a:ext>
            </a:extLst>
          </p:cNvPr>
          <p:cNvPicPr>
            <a:picLocks noChangeAspect="1"/>
          </p:cNvPicPr>
          <p:nvPr/>
        </p:nvPicPr>
        <p:blipFill>
          <a:blip r:embed="rId6"/>
          <a:stretch>
            <a:fillRect/>
          </a:stretch>
        </p:blipFill>
        <p:spPr>
          <a:xfrm>
            <a:off x="-108520" y="1551647"/>
            <a:ext cx="2234649" cy="1421190"/>
          </a:xfrm>
          <a:prstGeom prst="rect">
            <a:avLst/>
          </a:prstGeom>
        </p:spPr>
      </p:pic>
      <p:pic>
        <p:nvPicPr>
          <p:cNvPr id="3" name="Afbeelding 2" descr="Afbeelding met tekst, Lettertype, Graphics, logo&#10;&#10;Automatisch gegenereerde beschrijving">
            <a:extLst>
              <a:ext uri="{FF2B5EF4-FFF2-40B4-BE49-F238E27FC236}">
                <a16:creationId xmlns:a16="http://schemas.microsoft.com/office/drawing/2014/main" id="{4627FA3D-109A-1E89-2197-7550F6EE422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51520" y="0"/>
            <a:ext cx="2766806" cy="666326"/>
          </a:xfrm>
          <a:prstGeom prst="rect">
            <a:avLst/>
          </a:prstGeom>
        </p:spPr>
      </p:pic>
      <p:sp>
        <p:nvSpPr>
          <p:cNvPr id="2" name="Titel 1">
            <a:extLst>
              <a:ext uri="{FF2B5EF4-FFF2-40B4-BE49-F238E27FC236}">
                <a16:creationId xmlns:a16="http://schemas.microsoft.com/office/drawing/2014/main" id="{49693DD3-3208-1630-F827-953EF63D381B}"/>
              </a:ext>
            </a:extLst>
          </p:cNvPr>
          <p:cNvSpPr txBox="1">
            <a:spLocks/>
          </p:cNvSpPr>
          <p:nvPr/>
        </p:nvSpPr>
        <p:spPr>
          <a:xfrm>
            <a:off x="251519" y="666326"/>
            <a:ext cx="9459747" cy="65618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tabLst>
                <a:tab pos="4320000" algn="l"/>
              </a:tabLst>
            </a:pPr>
            <a:r>
              <a:rPr lang="nl-NL" sz="3600" dirty="0">
                <a:latin typeface="Calibri" panose="020F0502020204030204" pitchFamily="34" charset="0"/>
                <a:cs typeface="Calibri" panose="020F0502020204030204" pitchFamily="34" charset="0"/>
              </a:rPr>
              <a:t>Openingstijden</a:t>
            </a:r>
          </a:p>
        </p:txBody>
      </p:sp>
    </p:spTree>
    <p:extLst>
      <p:ext uri="{BB962C8B-B14F-4D97-AF65-F5344CB8AC3E}">
        <p14:creationId xmlns:p14="http://schemas.microsoft.com/office/powerpoint/2010/main" val="3213941972"/>
      </p:ext>
    </p:extLst>
  </p:cSld>
  <p:clrMapOvr>
    <a:masterClrMapping/>
  </p:clrMapOvr>
  <mc:AlternateContent xmlns:mc="http://schemas.openxmlformats.org/markup-compatibility/2006" xmlns:p14="http://schemas.microsoft.com/office/powerpoint/2010/main">
    <mc:Choice Requires="p14">
      <p:transition spd="slow" p14:dur="2000" advTm="17000"/>
    </mc:Choice>
    <mc:Fallback xmlns="">
      <p:transition spd="slow" advTm="1700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4" name="Afbeelding 1">
            <a:extLst>
              <a:ext uri="{FF2B5EF4-FFF2-40B4-BE49-F238E27FC236}">
                <a16:creationId xmlns:a16="http://schemas.microsoft.com/office/drawing/2014/main" id="{9A15DCB1-7513-62EA-0597-6E16FE020E5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89550" y="-11113"/>
            <a:ext cx="3854450" cy="133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Rechte verbindingslijn 3">
            <a:extLst>
              <a:ext uri="{FF2B5EF4-FFF2-40B4-BE49-F238E27FC236}">
                <a16:creationId xmlns:a16="http://schemas.microsoft.com/office/drawing/2014/main" id="{72B03261-653E-2982-FF90-47A9ABAC5474}"/>
              </a:ext>
            </a:extLst>
          </p:cNvPr>
          <p:cNvCxnSpPr/>
          <p:nvPr/>
        </p:nvCxnSpPr>
        <p:spPr>
          <a:xfrm>
            <a:off x="0" y="1341438"/>
            <a:ext cx="9144000" cy="0"/>
          </a:xfrm>
          <a:prstGeom prst="line">
            <a:avLst/>
          </a:prstGeom>
          <a:ln w="63500">
            <a:solidFill>
              <a:schemeClr val="tx1"/>
            </a:solidFill>
          </a:ln>
        </p:spPr>
        <p:style>
          <a:lnRef idx="3">
            <a:schemeClr val="accent4"/>
          </a:lnRef>
          <a:fillRef idx="0">
            <a:schemeClr val="accent4"/>
          </a:fillRef>
          <a:effectRef idx="2">
            <a:schemeClr val="accent4"/>
          </a:effectRef>
          <a:fontRef idx="minor">
            <a:schemeClr val="tx1"/>
          </a:fontRef>
        </p:style>
      </p:cxnSp>
      <p:sp>
        <p:nvSpPr>
          <p:cNvPr id="20485" name="Ondertitel 2">
            <a:extLst>
              <a:ext uri="{FF2B5EF4-FFF2-40B4-BE49-F238E27FC236}">
                <a16:creationId xmlns:a16="http://schemas.microsoft.com/office/drawing/2014/main" id="{D6A8AB3A-F766-D28B-0EFD-3FDFF4707B49}"/>
              </a:ext>
            </a:extLst>
          </p:cNvPr>
          <p:cNvSpPr txBox="1">
            <a:spLocks/>
          </p:cNvSpPr>
          <p:nvPr/>
        </p:nvSpPr>
        <p:spPr bwMode="auto">
          <a:xfrm>
            <a:off x="323528" y="1360489"/>
            <a:ext cx="8856984" cy="549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marL="0" marR="0" lvl="0" indent="0" algn="l" defTabSz="914400" rtl="0" eaLnBrk="0" fontAlgn="base" latinLnBrk="0" hangingPunct="0">
              <a:spcBef>
                <a:spcPct val="20000"/>
              </a:spcBef>
              <a:spcAft>
                <a:spcPct val="0"/>
              </a:spcAft>
              <a:buClrTx/>
              <a:buSzTx/>
              <a:buFont typeface="Arial" panose="020B0604020202020204" pitchFamily="34" charset="0"/>
              <a:buNone/>
              <a:tabLst/>
              <a:defRPr/>
            </a:pPr>
            <a:endParaRPr kumimoji="0" lang="nl-NL" sz="16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a:p>
            <a:pPr lvl="0" defTabSz="914400" eaLnBrk="0" fontAlgn="base" hangingPunct="0">
              <a:spcBef>
                <a:spcPts val="0"/>
              </a:spcBef>
              <a:spcAft>
                <a:spcPct val="0"/>
              </a:spcAft>
              <a:buNone/>
              <a:defRPr/>
            </a:pPr>
            <a:r>
              <a:rPr kumimoji="0" lang="nl-NL" sz="3200" b="0" i="0" u="none" strike="noStrike" kern="1200" cap="none" spc="0" normalizeH="0" baseline="0" noProof="0" dirty="0" err="1">
                <a:ln>
                  <a:noFill/>
                </a:ln>
                <a:effectLst/>
                <a:uLnTx/>
                <a:uFillTx/>
                <a:latin typeface="Arial" panose="020B0604020202020204" pitchFamily="34" charset="0"/>
                <a:ea typeface="+mn-ea"/>
                <a:cs typeface="Arial" panose="020B0604020202020204" pitchFamily="34" charset="0"/>
              </a:rPr>
              <a:t>Digiwijzer</a:t>
            </a:r>
            <a:r>
              <a:rPr kumimoji="0" lang="nl-NL" sz="3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p>
          <a:p>
            <a:pPr lvl="0" defTabSz="914400" eaLnBrk="0" fontAlgn="base" hangingPunct="0">
              <a:spcBef>
                <a:spcPts val="0"/>
              </a:spcBef>
              <a:spcAft>
                <a:spcPct val="0"/>
              </a:spcAft>
              <a:buNone/>
              <a:defRPr/>
            </a:pPr>
            <a:r>
              <a:rPr kumimoji="0" lang="nl-NL" sz="3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maandag van 13:00 – 15:00</a:t>
            </a:r>
          </a:p>
          <a:p>
            <a:pPr lvl="0" defTabSz="914400" eaLnBrk="0" fontAlgn="base" hangingPunct="0">
              <a:spcBef>
                <a:spcPts val="0"/>
              </a:spcBef>
              <a:spcAft>
                <a:spcPct val="0"/>
              </a:spcAft>
              <a:buNone/>
              <a:defRPr/>
            </a:pPr>
            <a:r>
              <a:rPr lang="nl-NL" dirty="0">
                <a:cs typeface="Arial" panose="020B0604020202020204" pitchFamily="34" charset="0"/>
              </a:rPr>
              <a:t>  </a:t>
            </a:r>
            <a:r>
              <a:rPr kumimoji="0" lang="nl-NL" sz="3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individuele hulp: </a:t>
            </a:r>
            <a:r>
              <a:rPr kumimoji="0" lang="nl-NL" sz="28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06-30 29 58 85.</a:t>
            </a:r>
            <a:br>
              <a:rPr kumimoji="0" lang="nl-NL" sz="28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br>
            <a:endParaRPr kumimoji="0" lang="nl-NL" altLang="nl-NL" sz="28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spcBef>
                <a:spcPts val="0"/>
              </a:spcBef>
              <a:spcAft>
                <a:spcPct val="0"/>
              </a:spcAft>
              <a:buClrTx/>
              <a:buSzTx/>
              <a:buFont typeface="Arial" panose="020B0604020202020204" pitchFamily="34" charset="0"/>
              <a:buNone/>
              <a:tabLst/>
              <a:defRPr/>
            </a:pPr>
            <a:r>
              <a:rPr kumimoji="0" lang="nl-NL" altLang="nl-NL" sz="3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Breien:</a:t>
            </a:r>
          </a:p>
          <a:p>
            <a:pPr marL="0" marR="0" lvl="0" indent="0" algn="l" defTabSz="914400" rtl="0" eaLnBrk="1" fontAlgn="base" latinLnBrk="0" hangingPunct="1">
              <a:spcBef>
                <a:spcPts val="0"/>
              </a:spcBef>
              <a:spcAft>
                <a:spcPct val="0"/>
              </a:spcAft>
              <a:buClrTx/>
              <a:buSzTx/>
              <a:buFont typeface="Arial" panose="020B0604020202020204" pitchFamily="34" charset="0"/>
              <a:buNone/>
              <a:tabLst/>
              <a:defRPr/>
            </a:pPr>
            <a:r>
              <a:rPr kumimoji="0" lang="nl-NL" altLang="nl-NL" sz="3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elke woensdag</a:t>
            </a:r>
          </a:p>
          <a:p>
            <a:pPr marL="0" marR="0" lvl="0" indent="0" algn="l" defTabSz="914400" rtl="0" eaLnBrk="1" fontAlgn="base" latinLnBrk="0" hangingPunct="1">
              <a:spcBef>
                <a:spcPts val="0"/>
              </a:spcBef>
              <a:spcAft>
                <a:spcPct val="0"/>
              </a:spcAft>
              <a:buClrTx/>
              <a:buSzTx/>
              <a:buFont typeface="Arial" panose="020B0604020202020204" pitchFamily="34" charset="0"/>
              <a:buNone/>
              <a:tabLst/>
              <a:defRPr/>
            </a:pPr>
            <a:endParaRPr lang="nl-NL" altLang="nl-NL" dirty="0"/>
          </a:p>
          <a:p>
            <a:pPr marL="0" marR="0" lvl="0" indent="0" algn="l" defTabSz="914400" rtl="0" eaLnBrk="1" fontAlgn="base" latinLnBrk="0" hangingPunct="1">
              <a:spcBef>
                <a:spcPts val="0"/>
              </a:spcBef>
              <a:spcAft>
                <a:spcPct val="0"/>
              </a:spcAft>
              <a:buClrTx/>
              <a:buSzTx/>
              <a:buFont typeface="Arial" panose="020B0604020202020204" pitchFamily="34" charset="0"/>
              <a:buNone/>
              <a:tabLst/>
              <a:defRPr/>
            </a:pPr>
            <a:r>
              <a:rPr kumimoji="0" lang="nl-NL" altLang="nl-NL" sz="3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Bingo:</a:t>
            </a:r>
            <a:br>
              <a:rPr lang="nl-NL" altLang="nl-NL" dirty="0">
                <a:cs typeface="Arial" panose="020B0604020202020204" pitchFamily="34" charset="0"/>
              </a:rPr>
            </a:br>
            <a:r>
              <a:rPr lang="nl-NL" altLang="nl-NL" dirty="0">
                <a:cs typeface="Arial" panose="020B0604020202020204" pitchFamily="34" charset="0"/>
              </a:rPr>
              <a:t>  </a:t>
            </a:r>
            <a:r>
              <a:rPr kumimoji="0" lang="nl-NL" altLang="nl-NL" sz="3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elke 2</a:t>
            </a:r>
            <a:r>
              <a:rPr kumimoji="0" lang="nl-NL" altLang="nl-NL" sz="3200" b="0" i="0" u="none" strike="noStrike" kern="1200" cap="none" spc="0" normalizeH="0" baseline="30000" noProof="0" dirty="0">
                <a:ln>
                  <a:noFill/>
                </a:ln>
                <a:effectLst/>
                <a:uLnTx/>
                <a:uFillTx/>
                <a:latin typeface="Arial" panose="020B0604020202020204" pitchFamily="34" charset="0"/>
                <a:ea typeface="+mn-ea"/>
                <a:cs typeface="Arial" panose="020B0604020202020204" pitchFamily="34" charset="0"/>
              </a:rPr>
              <a:t>de</a:t>
            </a:r>
            <a:r>
              <a:rPr kumimoji="0" lang="nl-NL" altLang="nl-NL" sz="3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dinsdag vd maand</a:t>
            </a:r>
          </a:p>
          <a:p>
            <a:pPr marL="0" marR="0" lvl="0" indent="0" algn="l" defTabSz="914400" rtl="0" eaLnBrk="1" fontAlgn="base" latinLnBrk="0" hangingPunct="1">
              <a:spcBef>
                <a:spcPts val="0"/>
              </a:spcBef>
              <a:spcAft>
                <a:spcPct val="0"/>
              </a:spcAft>
              <a:buClrTx/>
              <a:buSzTx/>
              <a:buFont typeface="Arial" panose="020B0604020202020204" pitchFamily="34" charset="0"/>
              <a:buNone/>
              <a:tabLst/>
              <a:defRPr/>
            </a:pPr>
            <a:r>
              <a:rPr kumimoji="0" lang="nl-NL" altLang="nl-NL" sz="3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eerst volgende dinsdag: 12 mei</a:t>
            </a:r>
          </a:p>
        </p:txBody>
      </p:sp>
      <p:pic>
        <p:nvPicPr>
          <p:cNvPr id="3" name="Picture 2" descr="Afbeeldingen over Bingo Cartoon – Blader in stockfoto's, vectoren en  video's over 3,132 | Adobe Stock">
            <a:extLst>
              <a:ext uri="{FF2B5EF4-FFF2-40B4-BE49-F238E27FC236}">
                <a16:creationId xmlns:a16="http://schemas.microsoft.com/office/drawing/2014/main" id="{DFD88CFC-861C-9367-E6DF-24C65A1A542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46244" y="4998907"/>
            <a:ext cx="2570574" cy="1391589"/>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descr="C:\Users\User\Pictures\Herberg\breien2.jpg">
            <a:extLst>
              <a:ext uri="{FF2B5EF4-FFF2-40B4-BE49-F238E27FC236}">
                <a16:creationId xmlns:a16="http://schemas.microsoft.com/office/drawing/2014/main" id="{CA0767B2-CC75-11F2-1EC3-08A2A109DC80}"/>
              </a:ext>
            </a:extLst>
          </p:cNvPr>
          <p:cNvPicPr>
            <a:picLocks noChangeAspect="1"/>
          </p:cNvPicPr>
          <p:nvPr/>
        </p:nvPicPr>
        <p:blipFill rotWithShape="1">
          <a:blip r:embed="rId5" cstate="print"/>
          <a:srcRect t="15550" b="9818"/>
          <a:stretch/>
        </p:blipFill>
        <p:spPr bwMode="auto">
          <a:xfrm>
            <a:off x="6358914" y="3374909"/>
            <a:ext cx="2519895" cy="1464589"/>
          </a:xfrm>
          <a:prstGeom prst="rect">
            <a:avLst/>
          </a:prstGeom>
          <a:noFill/>
          <a:ln w="9525">
            <a:solidFill>
              <a:schemeClr val="tx1"/>
            </a:solidFill>
            <a:miter lim="800000"/>
            <a:headEnd/>
            <a:tailEnd/>
          </a:ln>
        </p:spPr>
      </p:pic>
      <p:pic>
        <p:nvPicPr>
          <p:cNvPr id="6" name="Afbeelding 5" descr="Afbeelding met tekst, Lettertype, Graphics, logo&#10;&#10;Automatisch gegenereerde beschrijving">
            <a:extLst>
              <a:ext uri="{FF2B5EF4-FFF2-40B4-BE49-F238E27FC236}">
                <a16:creationId xmlns:a16="http://schemas.microsoft.com/office/drawing/2014/main" id="{FF9246DF-1E86-29C7-65A7-302B226C6A2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1520" y="0"/>
            <a:ext cx="2766806" cy="666326"/>
          </a:xfrm>
          <a:prstGeom prst="rect">
            <a:avLst/>
          </a:prstGeom>
        </p:spPr>
      </p:pic>
      <p:sp>
        <p:nvSpPr>
          <p:cNvPr id="2" name="Titel 1">
            <a:extLst>
              <a:ext uri="{FF2B5EF4-FFF2-40B4-BE49-F238E27FC236}">
                <a16:creationId xmlns:a16="http://schemas.microsoft.com/office/drawing/2014/main" id="{F077D4AC-E242-CCB1-B93C-9E5B4E109B9A}"/>
              </a:ext>
            </a:extLst>
          </p:cNvPr>
          <p:cNvSpPr txBox="1">
            <a:spLocks/>
          </p:cNvSpPr>
          <p:nvPr/>
        </p:nvSpPr>
        <p:spPr>
          <a:xfrm>
            <a:off x="251519" y="666326"/>
            <a:ext cx="9459747" cy="65618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tabLst>
                <a:tab pos="4320000" algn="l"/>
              </a:tabLst>
            </a:pPr>
            <a:r>
              <a:rPr lang="nl-NL" sz="3600" dirty="0">
                <a:latin typeface="Calibri" panose="020F0502020204030204" pitchFamily="34" charset="0"/>
                <a:cs typeface="Calibri" panose="020F0502020204030204" pitchFamily="34" charset="0"/>
              </a:rPr>
              <a:t>Activiteiten</a:t>
            </a:r>
          </a:p>
        </p:txBody>
      </p:sp>
      <p:pic>
        <p:nvPicPr>
          <p:cNvPr id="8" name="Picture 2">
            <a:extLst>
              <a:ext uri="{FF2B5EF4-FFF2-40B4-BE49-F238E27FC236}">
                <a16:creationId xmlns:a16="http://schemas.microsoft.com/office/drawing/2014/main" id="{CE3D90DD-9854-EEE3-13C8-60DF1059E3DE}"/>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529" t="18023" r="2472" b="18023"/>
          <a:stretch>
            <a:fillRect/>
          </a:stretch>
        </p:blipFill>
        <p:spPr bwMode="auto">
          <a:xfrm>
            <a:off x="6358914" y="1519898"/>
            <a:ext cx="2545234" cy="16956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1491713"/>
      </p:ext>
    </p:extLst>
  </p:cSld>
  <p:clrMapOvr>
    <a:masterClrMapping/>
  </p:clrMapOvr>
  <mc:AlternateContent xmlns:mc="http://schemas.openxmlformats.org/markup-compatibility/2006" xmlns:p14="http://schemas.microsoft.com/office/powerpoint/2010/main">
    <mc:Choice Requires="p14">
      <p:transition spd="slow" p14:dur="2000" advTm="17000"/>
    </mc:Choice>
    <mc:Fallback xmlns="">
      <p:transition spd="slow" advTm="1700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A5D7FB-7633-EB09-26F8-A6A1CE6C0187}"/>
            </a:ext>
          </a:extLst>
        </p:cNvPr>
        <p:cNvGrpSpPr/>
        <p:nvPr/>
      </p:nvGrpSpPr>
      <p:grpSpPr>
        <a:xfrm>
          <a:off x="0" y="0"/>
          <a:ext cx="0" cy="0"/>
          <a:chOff x="0" y="0"/>
          <a:chExt cx="0" cy="0"/>
        </a:xfrm>
      </p:grpSpPr>
      <p:sp>
        <p:nvSpPr>
          <p:cNvPr id="4" name="AutoShape 4">
            <a:extLst>
              <a:ext uri="{FF2B5EF4-FFF2-40B4-BE49-F238E27FC236}">
                <a16:creationId xmlns:a16="http://schemas.microsoft.com/office/drawing/2014/main" id="{DE09C46E-FDB0-AC47-B93B-73B4E84A2C28}"/>
              </a:ext>
            </a:extLst>
          </p:cNvPr>
          <p:cNvSpPr>
            <a:spLocks noChangeAspect="1" noChangeArrowheads="1"/>
          </p:cNvSpPr>
          <p:nvPr/>
        </p:nvSpPr>
        <p:spPr bwMode="auto">
          <a:xfrm>
            <a:off x="4486275" y="3343275"/>
            <a:ext cx="171450" cy="1714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1013"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6" name="AutoShape 8">
            <a:extLst>
              <a:ext uri="{FF2B5EF4-FFF2-40B4-BE49-F238E27FC236}">
                <a16:creationId xmlns:a16="http://schemas.microsoft.com/office/drawing/2014/main" id="{D69583F2-EC56-E365-B4CE-31BCD9259C12}"/>
              </a:ext>
            </a:extLst>
          </p:cNvPr>
          <p:cNvSpPr>
            <a:spLocks noChangeAspect="1" noChangeArrowheads="1"/>
          </p:cNvSpPr>
          <p:nvPr/>
        </p:nvSpPr>
        <p:spPr bwMode="auto">
          <a:xfrm>
            <a:off x="4548798" y="3937286"/>
            <a:ext cx="1082279" cy="58936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1013"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7" name="AutoShape 10">
            <a:extLst>
              <a:ext uri="{FF2B5EF4-FFF2-40B4-BE49-F238E27FC236}">
                <a16:creationId xmlns:a16="http://schemas.microsoft.com/office/drawing/2014/main" id="{A6D23F2E-5EB1-326F-EE90-86D34C45B9B5}"/>
              </a:ext>
            </a:extLst>
          </p:cNvPr>
          <p:cNvSpPr>
            <a:spLocks noChangeAspect="1" noChangeArrowheads="1"/>
          </p:cNvSpPr>
          <p:nvPr/>
        </p:nvSpPr>
        <p:spPr bwMode="auto">
          <a:xfrm>
            <a:off x="4572000" y="3429000"/>
            <a:ext cx="171450" cy="1714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1013"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5" name="Afbeelding 4">
            <a:extLst>
              <a:ext uri="{FF2B5EF4-FFF2-40B4-BE49-F238E27FC236}">
                <a16:creationId xmlns:a16="http://schemas.microsoft.com/office/drawing/2014/main" id="{53DB417D-572D-0543-F252-F0AD1E72415E}"/>
              </a:ext>
            </a:extLst>
          </p:cNvPr>
          <p:cNvPicPr>
            <a:picLocks noChangeAspect="1"/>
          </p:cNvPicPr>
          <p:nvPr/>
        </p:nvPicPr>
        <p:blipFill>
          <a:blip r:embed="rId2"/>
          <a:srcRect l="15594" t="23789" r="13532" b="22940"/>
          <a:stretch/>
        </p:blipFill>
        <p:spPr>
          <a:xfrm>
            <a:off x="1331640" y="1603146"/>
            <a:ext cx="6480720" cy="3651707"/>
          </a:xfrm>
          <a:prstGeom prst="rect">
            <a:avLst/>
          </a:prstGeom>
          <a:ln w="76200">
            <a:solidFill>
              <a:srgbClr val="FF0000"/>
            </a:solidFill>
          </a:ln>
        </p:spPr>
      </p:pic>
      <p:pic>
        <p:nvPicPr>
          <p:cNvPr id="9" name="Graphic 10">
            <a:extLst>
              <a:ext uri="{FF2B5EF4-FFF2-40B4-BE49-F238E27FC236}">
                <a16:creationId xmlns:a16="http://schemas.microsoft.com/office/drawing/2014/main" id="{8A3BCF0B-DB48-4063-9D00-A9C0A4EFB445}"/>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60988" y="31082"/>
            <a:ext cx="2460189" cy="1169059"/>
          </a:xfrm>
          <a:prstGeom prst="rect">
            <a:avLst/>
          </a:prstGeom>
        </p:spPr>
      </p:pic>
      <p:cxnSp>
        <p:nvCxnSpPr>
          <p:cNvPr id="12" name="Rechte verbindingslijn 11">
            <a:extLst>
              <a:ext uri="{FF2B5EF4-FFF2-40B4-BE49-F238E27FC236}">
                <a16:creationId xmlns:a16="http://schemas.microsoft.com/office/drawing/2014/main" id="{F833CA59-3BF5-71AF-0B5F-F40CCB34626A}"/>
              </a:ext>
            </a:extLst>
          </p:cNvPr>
          <p:cNvCxnSpPr/>
          <p:nvPr/>
        </p:nvCxnSpPr>
        <p:spPr>
          <a:xfrm>
            <a:off x="0" y="1341438"/>
            <a:ext cx="9144000" cy="0"/>
          </a:xfrm>
          <a:prstGeom prst="line">
            <a:avLst/>
          </a:prstGeom>
          <a:ln w="63500">
            <a:solidFill>
              <a:schemeClr val="tx1"/>
            </a:solidFill>
          </a:ln>
        </p:spPr>
        <p:style>
          <a:lnRef idx="3">
            <a:schemeClr val="accent4"/>
          </a:lnRef>
          <a:fillRef idx="0">
            <a:schemeClr val="accent4"/>
          </a:fillRef>
          <a:effectRef idx="2">
            <a:schemeClr val="accent4"/>
          </a:effectRef>
          <a:fontRef idx="minor">
            <a:schemeClr val="tx1"/>
          </a:fontRef>
        </p:style>
      </p:cxnSp>
      <p:sp>
        <p:nvSpPr>
          <p:cNvPr id="2" name="Tekstvak 1">
            <a:extLst>
              <a:ext uri="{FF2B5EF4-FFF2-40B4-BE49-F238E27FC236}">
                <a16:creationId xmlns:a16="http://schemas.microsoft.com/office/drawing/2014/main" id="{5CC54627-03F4-A896-BEEE-582DD2B217C5}"/>
              </a:ext>
            </a:extLst>
          </p:cNvPr>
          <p:cNvSpPr txBox="1"/>
          <p:nvPr/>
        </p:nvSpPr>
        <p:spPr>
          <a:xfrm>
            <a:off x="-23202" y="5302978"/>
            <a:ext cx="9144000" cy="1569660"/>
          </a:xfrm>
          <a:prstGeom prst="rect">
            <a:avLst/>
          </a:prstGeom>
          <a:noFill/>
        </p:spPr>
        <p:txBody>
          <a:bodyPr wrap="square" rtlCol="0">
            <a:spAutoFit/>
          </a:bodyPr>
          <a:lstStyle/>
          <a:p>
            <a:pPr algn="ctr"/>
            <a:r>
              <a:rPr lang="nl-NL" sz="3200" dirty="0">
                <a:latin typeface="Calibri" panose="020F0502020204030204" pitchFamily="34" charset="0"/>
                <a:cs typeface="Calibri" panose="020F0502020204030204" pitchFamily="34" charset="0"/>
              </a:rPr>
              <a:t>VOOR MEER INFORMATIE OVER DE </a:t>
            </a:r>
          </a:p>
          <a:p>
            <a:pPr algn="ctr"/>
            <a:r>
              <a:rPr lang="nl-NL" sz="3200" dirty="0">
                <a:latin typeface="Calibri" panose="020F0502020204030204" pitchFamily="34" charset="0"/>
                <a:cs typeface="Calibri" panose="020F0502020204030204" pitchFamily="34" charset="0"/>
              </a:rPr>
              <a:t>VERSCHILLENDE CONCERTEN EN DE TICKETVERKOOP:</a:t>
            </a:r>
          </a:p>
          <a:p>
            <a:pPr algn="ctr"/>
            <a:r>
              <a:rPr lang="nl-NL" sz="3200" dirty="0">
                <a:latin typeface="Calibri" panose="020F0502020204030204" pitchFamily="34" charset="0"/>
                <a:cs typeface="Calibri" panose="020F0502020204030204" pitchFamily="34" charset="0"/>
              </a:rPr>
              <a:t>WWW.SINTJACOBSKERK.NL/AGENDA</a:t>
            </a:r>
          </a:p>
        </p:txBody>
      </p:sp>
      <p:sp>
        <p:nvSpPr>
          <p:cNvPr id="3" name="Titel 1">
            <a:extLst>
              <a:ext uri="{FF2B5EF4-FFF2-40B4-BE49-F238E27FC236}">
                <a16:creationId xmlns:a16="http://schemas.microsoft.com/office/drawing/2014/main" id="{6E543A84-EC72-8483-0508-7852D6009789}"/>
              </a:ext>
            </a:extLst>
          </p:cNvPr>
          <p:cNvSpPr txBox="1">
            <a:spLocks/>
          </p:cNvSpPr>
          <p:nvPr/>
        </p:nvSpPr>
        <p:spPr bwMode="auto">
          <a:xfrm>
            <a:off x="2785350" y="709221"/>
            <a:ext cx="6358650" cy="667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a:lstStyle>
          <a:p>
            <a:r>
              <a:rPr lang="nl-NL" sz="3600" dirty="0">
                <a:latin typeface="Calibri" panose="020F0502020204030204" pitchFamily="34" charset="0"/>
                <a:cs typeface="Calibri" panose="020F0502020204030204" pitchFamily="34" charset="0"/>
              </a:rPr>
              <a:t>Binnenkort in de Sint-Jacobskerk</a:t>
            </a:r>
          </a:p>
        </p:txBody>
      </p:sp>
    </p:spTree>
    <p:extLst>
      <p:ext uri="{BB962C8B-B14F-4D97-AF65-F5344CB8AC3E}">
        <p14:creationId xmlns:p14="http://schemas.microsoft.com/office/powerpoint/2010/main" val="3719245660"/>
      </p:ext>
    </p:extLst>
  </p:cSld>
  <p:clrMapOvr>
    <a:masterClrMapping/>
  </p:clrMapOvr>
  <mc:AlternateContent xmlns:mc="http://schemas.openxmlformats.org/markup-compatibility/2006" xmlns:p14="http://schemas.microsoft.com/office/powerpoint/2010/main">
    <mc:Choice Requires="p14">
      <p:transition spd="slow" p14:dur="2000" advTm="17000"/>
    </mc:Choice>
    <mc:Fallback xmlns="">
      <p:transition spd="slow" advTm="1700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5C6791-28D1-C287-ED19-652CF6217125}"/>
            </a:ext>
          </a:extLst>
        </p:cNvPr>
        <p:cNvGrpSpPr/>
        <p:nvPr/>
      </p:nvGrpSpPr>
      <p:grpSpPr>
        <a:xfrm>
          <a:off x="0" y="0"/>
          <a:ext cx="0" cy="0"/>
          <a:chOff x="0" y="0"/>
          <a:chExt cx="0" cy="0"/>
        </a:xfrm>
      </p:grpSpPr>
      <p:sp>
        <p:nvSpPr>
          <p:cNvPr id="4" name="AutoShape 4">
            <a:extLst>
              <a:ext uri="{FF2B5EF4-FFF2-40B4-BE49-F238E27FC236}">
                <a16:creationId xmlns:a16="http://schemas.microsoft.com/office/drawing/2014/main" id="{5A449876-EA75-4BD7-70BD-98929996A3BD}"/>
              </a:ext>
            </a:extLst>
          </p:cNvPr>
          <p:cNvSpPr>
            <a:spLocks noChangeAspect="1" noChangeArrowheads="1"/>
          </p:cNvSpPr>
          <p:nvPr/>
        </p:nvSpPr>
        <p:spPr bwMode="auto">
          <a:xfrm>
            <a:off x="4486275" y="3343275"/>
            <a:ext cx="171450" cy="1714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1013"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6" name="AutoShape 8">
            <a:extLst>
              <a:ext uri="{FF2B5EF4-FFF2-40B4-BE49-F238E27FC236}">
                <a16:creationId xmlns:a16="http://schemas.microsoft.com/office/drawing/2014/main" id="{D166C379-FFDA-DB5C-E282-19CBD8E6D55B}"/>
              </a:ext>
            </a:extLst>
          </p:cNvPr>
          <p:cNvSpPr>
            <a:spLocks noChangeAspect="1" noChangeArrowheads="1"/>
          </p:cNvSpPr>
          <p:nvPr/>
        </p:nvSpPr>
        <p:spPr bwMode="auto">
          <a:xfrm>
            <a:off x="4548798" y="3937286"/>
            <a:ext cx="1082279" cy="58936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1013"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7" name="AutoShape 10">
            <a:extLst>
              <a:ext uri="{FF2B5EF4-FFF2-40B4-BE49-F238E27FC236}">
                <a16:creationId xmlns:a16="http://schemas.microsoft.com/office/drawing/2014/main" id="{8CF593BD-99D0-9FB5-FC3B-84460C202018}"/>
              </a:ext>
            </a:extLst>
          </p:cNvPr>
          <p:cNvSpPr>
            <a:spLocks noChangeAspect="1" noChangeArrowheads="1"/>
          </p:cNvSpPr>
          <p:nvPr/>
        </p:nvSpPr>
        <p:spPr bwMode="auto">
          <a:xfrm>
            <a:off x="4572000" y="3429000"/>
            <a:ext cx="171450" cy="1714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1013"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8" name="Titel 1">
            <a:extLst>
              <a:ext uri="{FF2B5EF4-FFF2-40B4-BE49-F238E27FC236}">
                <a16:creationId xmlns:a16="http://schemas.microsoft.com/office/drawing/2014/main" id="{B48DF545-C00A-2196-A33C-EF2A00DFD163}"/>
              </a:ext>
            </a:extLst>
          </p:cNvPr>
          <p:cNvSpPr txBox="1">
            <a:spLocks/>
          </p:cNvSpPr>
          <p:nvPr/>
        </p:nvSpPr>
        <p:spPr bwMode="auto">
          <a:xfrm>
            <a:off x="2785350" y="709221"/>
            <a:ext cx="6358650" cy="667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a:lstStyle>
          <a:p>
            <a:r>
              <a:rPr lang="nl-NL" sz="3600" dirty="0">
                <a:latin typeface="Calibri" panose="020F0502020204030204" pitchFamily="34" charset="0"/>
                <a:cs typeface="Calibri" panose="020F0502020204030204" pitchFamily="34" charset="0"/>
              </a:rPr>
              <a:t>Binnenkort in de Sint-Jacobskerk</a:t>
            </a:r>
          </a:p>
        </p:txBody>
      </p:sp>
      <p:pic>
        <p:nvPicPr>
          <p:cNvPr id="9" name="Graphic 10">
            <a:extLst>
              <a:ext uri="{FF2B5EF4-FFF2-40B4-BE49-F238E27FC236}">
                <a16:creationId xmlns:a16="http://schemas.microsoft.com/office/drawing/2014/main" id="{1327A4B9-4321-C9AE-34D7-6A4604F04E9F}"/>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60988" y="31082"/>
            <a:ext cx="2460189" cy="1169059"/>
          </a:xfrm>
          <a:prstGeom prst="rect">
            <a:avLst/>
          </a:prstGeom>
        </p:spPr>
      </p:pic>
      <p:cxnSp>
        <p:nvCxnSpPr>
          <p:cNvPr id="12" name="Rechte verbindingslijn 11">
            <a:extLst>
              <a:ext uri="{FF2B5EF4-FFF2-40B4-BE49-F238E27FC236}">
                <a16:creationId xmlns:a16="http://schemas.microsoft.com/office/drawing/2014/main" id="{98DA2C41-ADC5-DD5B-42A3-1C5E2BEC5850}"/>
              </a:ext>
            </a:extLst>
          </p:cNvPr>
          <p:cNvCxnSpPr/>
          <p:nvPr/>
        </p:nvCxnSpPr>
        <p:spPr>
          <a:xfrm>
            <a:off x="0" y="1341438"/>
            <a:ext cx="9144000" cy="0"/>
          </a:xfrm>
          <a:prstGeom prst="line">
            <a:avLst/>
          </a:prstGeom>
          <a:ln w="63500">
            <a:solidFill>
              <a:schemeClr val="tx1"/>
            </a:solidFill>
          </a:ln>
        </p:spPr>
        <p:style>
          <a:lnRef idx="3">
            <a:schemeClr val="accent4"/>
          </a:lnRef>
          <a:fillRef idx="0">
            <a:schemeClr val="accent4"/>
          </a:fillRef>
          <a:effectRef idx="2">
            <a:schemeClr val="accent4"/>
          </a:effectRef>
          <a:fontRef idx="minor">
            <a:schemeClr val="tx1"/>
          </a:fontRef>
        </p:style>
      </p:cxnSp>
      <p:graphicFrame>
        <p:nvGraphicFramePr>
          <p:cNvPr id="2" name="Tabel 1">
            <a:extLst>
              <a:ext uri="{FF2B5EF4-FFF2-40B4-BE49-F238E27FC236}">
                <a16:creationId xmlns:a16="http://schemas.microsoft.com/office/drawing/2014/main" id="{0A0AD304-E9E3-03F2-08A8-AD91B7611C4B}"/>
              </a:ext>
            </a:extLst>
          </p:cNvPr>
          <p:cNvGraphicFramePr>
            <a:graphicFrameLocks noGrp="1"/>
          </p:cNvGraphicFramePr>
          <p:nvPr>
            <p:extLst>
              <p:ext uri="{D42A27DB-BD31-4B8C-83A1-F6EECF244321}">
                <p14:modId xmlns:p14="http://schemas.microsoft.com/office/powerpoint/2010/main" val="2838314620"/>
              </p:ext>
            </p:extLst>
          </p:nvPr>
        </p:nvGraphicFramePr>
        <p:xfrm>
          <a:off x="215309" y="1482736"/>
          <a:ext cx="8713382" cy="5276719"/>
        </p:xfrm>
        <a:graphic>
          <a:graphicData uri="http://schemas.openxmlformats.org/drawingml/2006/table">
            <a:tbl>
              <a:tblPr firstRow="1" bandRow="1">
                <a:tableStyleId>{5C22544A-7EE6-4342-B048-85BDC9FD1C3A}</a:tableStyleId>
              </a:tblPr>
              <a:tblGrid>
                <a:gridCol w="1597474">
                  <a:extLst>
                    <a:ext uri="{9D8B030D-6E8A-4147-A177-3AD203B41FA5}">
                      <a16:colId xmlns:a16="http://schemas.microsoft.com/office/drawing/2014/main" val="956060400"/>
                    </a:ext>
                  </a:extLst>
                </a:gridCol>
                <a:gridCol w="1418492">
                  <a:extLst>
                    <a:ext uri="{9D8B030D-6E8A-4147-A177-3AD203B41FA5}">
                      <a16:colId xmlns:a16="http://schemas.microsoft.com/office/drawing/2014/main" val="49642049"/>
                    </a:ext>
                  </a:extLst>
                </a:gridCol>
                <a:gridCol w="3519070">
                  <a:extLst>
                    <a:ext uri="{9D8B030D-6E8A-4147-A177-3AD203B41FA5}">
                      <a16:colId xmlns:a16="http://schemas.microsoft.com/office/drawing/2014/main" val="641066644"/>
                    </a:ext>
                  </a:extLst>
                </a:gridCol>
                <a:gridCol w="2178346">
                  <a:extLst>
                    <a:ext uri="{9D8B030D-6E8A-4147-A177-3AD203B41FA5}">
                      <a16:colId xmlns:a16="http://schemas.microsoft.com/office/drawing/2014/main" val="1021547032"/>
                    </a:ext>
                  </a:extLst>
                </a:gridCol>
              </a:tblGrid>
              <a:tr h="563447">
                <a:tc>
                  <a:txBody>
                    <a:bodyPr/>
                    <a:lstStyle/>
                    <a:p>
                      <a:pPr algn="ctr"/>
                      <a:r>
                        <a:rPr lang="nl-NL" sz="2400" dirty="0">
                          <a:latin typeface="Calibri" panose="020F0502020204030204" pitchFamily="34" charset="0"/>
                          <a:ea typeface="Calibri" panose="020F0502020204030204" pitchFamily="34" charset="0"/>
                          <a:cs typeface="Calibri" panose="020F0502020204030204" pitchFamily="34" charset="0"/>
                        </a:rPr>
                        <a:t>Datum</a:t>
                      </a:r>
                    </a:p>
                  </a:txBody>
                  <a:tcPr anchor="ctr"/>
                </a:tc>
                <a:tc>
                  <a:txBody>
                    <a:bodyPr/>
                    <a:lstStyle/>
                    <a:p>
                      <a:pPr algn="ctr"/>
                      <a:r>
                        <a:rPr lang="nl-NL" sz="2400" dirty="0">
                          <a:latin typeface="Calibri" panose="020F0502020204030204" pitchFamily="34" charset="0"/>
                          <a:ea typeface="Calibri" panose="020F0502020204030204" pitchFamily="34" charset="0"/>
                          <a:cs typeface="Calibri" panose="020F0502020204030204" pitchFamily="34" charset="0"/>
                        </a:rPr>
                        <a:t>Tijd</a:t>
                      </a:r>
                    </a:p>
                  </a:txBody>
                  <a:tcPr anchor="ctr"/>
                </a:tc>
                <a:tc>
                  <a:txBody>
                    <a:bodyPr/>
                    <a:lstStyle/>
                    <a:p>
                      <a:pPr algn="ctr"/>
                      <a:r>
                        <a:rPr lang="nl-NL" sz="2400" dirty="0">
                          <a:latin typeface="Calibri" panose="020F0502020204030204" pitchFamily="34" charset="0"/>
                          <a:ea typeface="Calibri" panose="020F0502020204030204" pitchFamily="34" charset="0"/>
                          <a:cs typeface="Calibri" panose="020F0502020204030204" pitchFamily="34" charset="0"/>
                        </a:rPr>
                        <a:t>Optreden</a:t>
                      </a:r>
                    </a:p>
                  </a:txBody>
                  <a:tcPr anchor="ctr"/>
                </a:tc>
                <a:tc>
                  <a:txBody>
                    <a:bodyPr/>
                    <a:lstStyle/>
                    <a:p>
                      <a:pPr algn="ctr"/>
                      <a:r>
                        <a:rPr lang="nl-NL" sz="2400" dirty="0">
                          <a:latin typeface="Calibri" panose="020F0502020204030204" pitchFamily="34" charset="0"/>
                          <a:ea typeface="Calibri" panose="020F0502020204030204" pitchFamily="34" charset="0"/>
                          <a:cs typeface="Calibri" panose="020F0502020204030204" pitchFamily="34" charset="0"/>
                        </a:rPr>
                        <a:t>Entree</a:t>
                      </a:r>
                    </a:p>
                  </a:txBody>
                  <a:tcPr anchor="ctr"/>
                </a:tc>
                <a:extLst>
                  <a:ext uri="{0D108BD9-81ED-4DB2-BD59-A6C34878D82A}">
                    <a16:rowId xmlns:a16="http://schemas.microsoft.com/office/drawing/2014/main" val="2840310302"/>
                  </a:ext>
                </a:extLst>
              </a:tr>
              <a:tr h="598472">
                <a:tc>
                  <a:txBody>
                    <a:bodyPr/>
                    <a:lstStyle/>
                    <a:p>
                      <a:pPr algn="ctr"/>
                      <a:r>
                        <a:rPr lang="nl-NL" sz="2400" dirty="0">
                          <a:latin typeface="Calibri" panose="020F0502020204030204" pitchFamily="34" charset="0"/>
                          <a:ea typeface="Calibri" panose="020F0502020204030204" pitchFamily="34" charset="0"/>
                          <a:cs typeface="Calibri" panose="020F0502020204030204" pitchFamily="34" charset="0"/>
                        </a:rPr>
                        <a:t>4 juni</a:t>
                      </a:r>
                    </a:p>
                  </a:txBody>
                  <a:tcPr anchor="ctr"/>
                </a:tc>
                <a:tc>
                  <a:txBody>
                    <a:bodyPr/>
                    <a:lstStyle/>
                    <a:p>
                      <a:pPr algn="ctr"/>
                      <a:r>
                        <a:rPr lang="nl-NL" sz="2400" dirty="0">
                          <a:latin typeface="Calibri" panose="020F0502020204030204" pitchFamily="34" charset="0"/>
                          <a:ea typeface="Calibri" panose="020F0502020204030204" pitchFamily="34" charset="0"/>
                          <a:cs typeface="Calibri" panose="020F0502020204030204" pitchFamily="34" charset="0"/>
                        </a:rPr>
                        <a:t>19:30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2400" dirty="0">
                          <a:latin typeface="Calibri" panose="020F0502020204030204" pitchFamily="34" charset="0"/>
                          <a:ea typeface="Calibri" panose="020F0502020204030204" pitchFamily="34" charset="0"/>
                          <a:cs typeface="Calibri" panose="020F0502020204030204" pitchFamily="34" charset="0"/>
                        </a:rPr>
                        <a:t>Marinierskapel van de Koninklijke Marine</a:t>
                      </a:r>
                    </a:p>
                  </a:txBody>
                  <a:tcPr anchor="ctr"/>
                </a:tc>
                <a:tc>
                  <a:txBody>
                    <a:bodyPr/>
                    <a:lstStyle/>
                    <a:p>
                      <a:pPr algn="ctr"/>
                      <a:r>
                        <a:rPr lang="nl-NL" sz="2400" dirty="0">
                          <a:latin typeface="Calibri" panose="020F0502020204030204" pitchFamily="34" charset="0"/>
                          <a:ea typeface="Calibri" panose="020F0502020204030204" pitchFamily="34" charset="0"/>
                          <a:cs typeface="Calibri" panose="020F0502020204030204" pitchFamily="34" charset="0"/>
                        </a:rPr>
                        <a:t>€ 13,25</a:t>
                      </a:r>
                    </a:p>
                  </a:txBody>
                  <a:tcPr anchor="ctr"/>
                </a:tc>
                <a:extLst>
                  <a:ext uri="{0D108BD9-81ED-4DB2-BD59-A6C34878D82A}">
                    <a16:rowId xmlns:a16="http://schemas.microsoft.com/office/drawing/2014/main" val="3594617868"/>
                  </a:ext>
                </a:extLst>
              </a:tr>
              <a:tr h="598472">
                <a:tc>
                  <a:txBody>
                    <a:bodyPr/>
                    <a:lstStyle/>
                    <a:p>
                      <a:pPr algn="ctr"/>
                      <a:r>
                        <a:rPr lang="nl-NL" sz="2400" dirty="0">
                          <a:latin typeface="Calibri" panose="020F0502020204030204" pitchFamily="34" charset="0"/>
                          <a:ea typeface="Calibri" panose="020F0502020204030204" pitchFamily="34" charset="0"/>
                          <a:cs typeface="Calibri" panose="020F0502020204030204" pitchFamily="34" charset="0"/>
                        </a:rPr>
                        <a:t>5 juni</a:t>
                      </a:r>
                    </a:p>
                  </a:txBody>
                  <a:tcPr anchor="ctr"/>
                </a:tc>
                <a:tc>
                  <a:txBody>
                    <a:bodyPr/>
                    <a:lstStyle/>
                    <a:p>
                      <a:pPr algn="ctr"/>
                      <a:r>
                        <a:rPr lang="nl-NL" sz="2400" dirty="0">
                          <a:latin typeface="Calibri" panose="020F0502020204030204" pitchFamily="34" charset="0"/>
                          <a:ea typeface="Calibri" panose="020F0502020204030204" pitchFamily="34" charset="0"/>
                          <a:cs typeface="Calibri" panose="020F0502020204030204" pitchFamily="34" charset="0"/>
                        </a:rPr>
                        <a:t>19:30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2400" dirty="0">
                          <a:latin typeface="Calibri" panose="020F0502020204030204" pitchFamily="34" charset="0"/>
                          <a:ea typeface="Calibri" panose="020F0502020204030204" pitchFamily="34" charset="0"/>
                          <a:cs typeface="Calibri" panose="020F0502020204030204" pitchFamily="34" charset="0"/>
                        </a:rPr>
                        <a:t>Cosmic Sound</a:t>
                      </a:r>
                    </a:p>
                  </a:txBody>
                  <a:tcPr anchor="ctr"/>
                </a:tc>
                <a:tc>
                  <a:txBody>
                    <a:bodyPr/>
                    <a:lstStyle/>
                    <a:p>
                      <a:pPr algn="ctr"/>
                      <a:r>
                        <a:rPr lang="nl-NL" sz="2400" dirty="0">
                          <a:latin typeface="Calibri" panose="020F0502020204030204" pitchFamily="34" charset="0"/>
                          <a:ea typeface="Calibri" panose="020F0502020204030204" pitchFamily="34" charset="0"/>
                          <a:cs typeface="Calibri" panose="020F0502020204030204" pitchFamily="34" charset="0"/>
                        </a:rPr>
                        <a:t>€ 32,50</a:t>
                      </a:r>
                    </a:p>
                  </a:txBody>
                  <a:tcPr anchor="ctr"/>
                </a:tc>
                <a:extLst>
                  <a:ext uri="{0D108BD9-81ED-4DB2-BD59-A6C34878D82A}">
                    <a16:rowId xmlns:a16="http://schemas.microsoft.com/office/drawing/2014/main" val="627569737"/>
                  </a:ext>
                </a:extLst>
              </a:tr>
              <a:tr h="598472">
                <a:tc>
                  <a:txBody>
                    <a:bodyPr/>
                    <a:lstStyle/>
                    <a:p>
                      <a:pPr algn="ctr"/>
                      <a:r>
                        <a:rPr lang="nl-NL" sz="2400" dirty="0">
                          <a:latin typeface="Calibri" panose="020F0502020204030204" pitchFamily="34" charset="0"/>
                          <a:ea typeface="Calibri" panose="020F0502020204030204" pitchFamily="34" charset="0"/>
                          <a:cs typeface="Calibri" panose="020F0502020204030204" pitchFamily="34" charset="0"/>
                        </a:rPr>
                        <a:t>11 juni</a:t>
                      </a:r>
                    </a:p>
                  </a:txBody>
                  <a:tcPr anchor="ctr"/>
                </a:tc>
                <a:tc>
                  <a:txBody>
                    <a:bodyPr/>
                    <a:lstStyle/>
                    <a:p>
                      <a:pPr algn="ctr"/>
                      <a:r>
                        <a:rPr lang="nl-NL" sz="2400" dirty="0">
                          <a:latin typeface="Calibri" panose="020F0502020204030204" pitchFamily="34" charset="0"/>
                          <a:ea typeface="Calibri" panose="020F0502020204030204" pitchFamily="34" charset="0"/>
                          <a:cs typeface="Calibri" panose="020F0502020204030204" pitchFamily="34" charset="0"/>
                        </a:rPr>
                        <a:t>20:00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2400" dirty="0">
                          <a:latin typeface="Calibri" panose="020F0502020204030204" pitchFamily="34" charset="0"/>
                          <a:ea typeface="Calibri" panose="020F0502020204030204" pitchFamily="34" charset="0"/>
                          <a:cs typeface="Calibri" panose="020F0502020204030204" pitchFamily="34" charset="0"/>
                        </a:rPr>
                        <a:t>Zomeravondconcert:</a:t>
                      </a:r>
                    </a:p>
                    <a:p>
                      <a:pPr marL="0" marR="0" lvl="0" indent="0" algn="ctr" defTabSz="914400" rtl="0" eaLnBrk="1" fontAlgn="auto" latinLnBrk="0" hangingPunct="1">
                        <a:lnSpc>
                          <a:spcPct val="100000"/>
                        </a:lnSpc>
                        <a:spcBef>
                          <a:spcPts val="0"/>
                        </a:spcBef>
                        <a:spcAft>
                          <a:spcPts val="0"/>
                        </a:spcAft>
                        <a:buClrTx/>
                        <a:buSzTx/>
                        <a:buFontTx/>
                        <a:buNone/>
                        <a:tabLst/>
                        <a:defRPr/>
                      </a:pPr>
                      <a:r>
                        <a:rPr lang="nl-NL" sz="2400" dirty="0" err="1">
                          <a:latin typeface="Calibri" panose="020F0502020204030204" pitchFamily="34" charset="0"/>
                          <a:ea typeface="Calibri" panose="020F0502020204030204" pitchFamily="34" charset="0"/>
                          <a:cs typeface="Calibri" panose="020F0502020204030204" pitchFamily="34" charset="0"/>
                        </a:rPr>
                        <a:t>JazzSpecs</a:t>
                      </a:r>
                      <a:endParaRPr lang="nl-NL" sz="2400" dirty="0">
                        <a:latin typeface="Calibri" panose="020F0502020204030204" pitchFamily="34" charset="0"/>
                        <a:ea typeface="Calibri" panose="020F0502020204030204" pitchFamily="34" charset="0"/>
                        <a:cs typeface="Calibri" panose="020F050202020403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2400" dirty="0">
                          <a:latin typeface="Calibri" panose="020F0502020204030204" pitchFamily="34" charset="0"/>
                          <a:ea typeface="Calibri" panose="020F0502020204030204" pitchFamily="34" charset="0"/>
                          <a:cs typeface="Calibri" panose="020F0502020204030204" pitchFamily="34" charset="0"/>
                        </a:rPr>
                        <a:t>€ 17,50</a:t>
                      </a:r>
                    </a:p>
                  </a:txBody>
                  <a:tcPr anchor="ctr"/>
                </a:tc>
                <a:extLst>
                  <a:ext uri="{0D108BD9-81ED-4DB2-BD59-A6C34878D82A}">
                    <a16:rowId xmlns:a16="http://schemas.microsoft.com/office/drawing/2014/main" val="3975986259"/>
                  </a:ext>
                </a:extLst>
              </a:tr>
              <a:tr h="598472">
                <a:tc>
                  <a:txBody>
                    <a:bodyPr/>
                    <a:lstStyle/>
                    <a:p>
                      <a:pPr algn="ctr"/>
                      <a:r>
                        <a:rPr lang="nl-NL" sz="2400" dirty="0">
                          <a:latin typeface="Calibri" panose="020F0502020204030204" pitchFamily="34" charset="0"/>
                          <a:ea typeface="Calibri" panose="020F0502020204030204" pitchFamily="34" charset="0"/>
                          <a:cs typeface="Calibri" panose="020F0502020204030204" pitchFamily="34" charset="0"/>
                        </a:rPr>
                        <a:t>13 juni</a:t>
                      </a:r>
                    </a:p>
                  </a:txBody>
                  <a:tcPr anchor="ctr"/>
                </a:tc>
                <a:tc>
                  <a:txBody>
                    <a:bodyPr/>
                    <a:lstStyle/>
                    <a:p>
                      <a:pPr algn="ctr"/>
                      <a:r>
                        <a:rPr lang="nl-NL" sz="2400" dirty="0">
                          <a:latin typeface="Calibri" panose="020F0502020204030204" pitchFamily="34" charset="0"/>
                          <a:ea typeface="Calibri" panose="020F0502020204030204" pitchFamily="34" charset="0"/>
                          <a:cs typeface="Calibri" panose="020F0502020204030204" pitchFamily="34" charset="0"/>
                        </a:rPr>
                        <a:t>15:00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2400" dirty="0">
                          <a:latin typeface="Calibri" panose="020F0502020204030204" pitchFamily="34" charset="0"/>
                          <a:ea typeface="Calibri" panose="020F0502020204030204" pitchFamily="34" charset="0"/>
                          <a:cs typeface="Calibri" panose="020F0502020204030204" pitchFamily="34" charset="0"/>
                        </a:rPr>
                        <a:t>Jubileumconcert </a:t>
                      </a:r>
                    </a:p>
                    <a:p>
                      <a:pPr marL="0" marR="0" lvl="0" indent="0" algn="ctr" defTabSz="914400" rtl="0" eaLnBrk="1" fontAlgn="auto" latinLnBrk="0" hangingPunct="1">
                        <a:lnSpc>
                          <a:spcPct val="100000"/>
                        </a:lnSpc>
                        <a:spcBef>
                          <a:spcPts val="0"/>
                        </a:spcBef>
                        <a:spcAft>
                          <a:spcPts val="0"/>
                        </a:spcAft>
                        <a:buClrTx/>
                        <a:buSzTx/>
                        <a:buFontTx/>
                        <a:buNone/>
                        <a:tabLst/>
                        <a:defRPr/>
                      </a:pPr>
                      <a:r>
                        <a:rPr lang="nl-NL" sz="2400" dirty="0">
                          <a:latin typeface="Calibri" panose="020F0502020204030204" pitchFamily="34" charset="0"/>
                          <a:ea typeface="Calibri" panose="020F0502020204030204" pitchFamily="34" charset="0"/>
                          <a:cs typeface="Calibri" panose="020F0502020204030204" pitchFamily="34" charset="0"/>
                        </a:rPr>
                        <a:t>Zeeuws Concertkoor</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2400" dirty="0">
                          <a:latin typeface="Calibri" panose="020F0502020204030204" pitchFamily="34" charset="0"/>
                          <a:ea typeface="Calibri" panose="020F0502020204030204" pitchFamily="34" charset="0"/>
                          <a:cs typeface="Calibri" panose="020F0502020204030204" pitchFamily="34" charset="0"/>
                        </a:rPr>
                        <a:t>€ 20,00</a:t>
                      </a:r>
                    </a:p>
                  </a:txBody>
                  <a:tcPr anchor="ctr"/>
                </a:tc>
                <a:extLst>
                  <a:ext uri="{0D108BD9-81ED-4DB2-BD59-A6C34878D82A}">
                    <a16:rowId xmlns:a16="http://schemas.microsoft.com/office/drawing/2014/main" val="3282966101"/>
                  </a:ext>
                </a:extLst>
              </a:tr>
              <a:tr h="598472">
                <a:tc>
                  <a:txBody>
                    <a:bodyPr/>
                    <a:lstStyle/>
                    <a:p>
                      <a:pPr algn="ctr"/>
                      <a:r>
                        <a:rPr lang="nl-NL" sz="2400" dirty="0">
                          <a:latin typeface="Calibri" panose="020F0502020204030204" pitchFamily="34" charset="0"/>
                          <a:ea typeface="Calibri" panose="020F0502020204030204" pitchFamily="34" charset="0"/>
                          <a:cs typeface="Calibri" panose="020F0502020204030204" pitchFamily="34" charset="0"/>
                        </a:rPr>
                        <a:t>18 juni</a:t>
                      </a:r>
                    </a:p>
                  </a:txBody>
                  <a:tcPr anchor="ctr"/>
                </a:tc>
                <a:tc>
                  <a:txBody>
                    <a:bodyPr/>
                    <a:lstStyle/>
                    <a:p>
                      <a:pPr algn="ctr"/>
                      <a:r>
                        <a:rPr lang="nl-NL" sz="2400" dirty="0">
                          <a:latin typeface="Calibri" panose="020F0502020204030204" pitchFamily="34" charset="0"/>
                          <a:ea typeface="Calibri" panose="020F0502020204030204" pitchFamily="34" charset="0"/>
                          <a:cs typeface="Calibri" panose="020F0502020204030204" pitchFamily="34" charset="0"/>
                        </a:rPr>
                        <a:t>20:00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2400" dirty="0">
                          <a:latin typeface="Calibri" panose="020F0502020204030204" pitchFamily="34" charset="0"/>
                          <a:ea typeface="Calibri" panose="020F0502020204030204" pitchFamily="34" charset="0"/>
                          <a:cs typeface="Calibri" panose="020F0502020204030204" pitchFamily="34" charset="0"/>
                        </a:rPr>
                        <a:t>Zomeravondconcert: </a:t>
                      </a:r>
                      <a:r>
                        <a:rPr lang="nl-NL" sz="2400" dirty="0" err="1">
                          <a:latin typeface="Calibri" panose="020F0502020204030204" pitchFamily="34" charset="0"/>
                          <a:ea typeface="Calibri" panose="020F0502020204030204" pitchFamily="34" charset="0"/>
                          <a:cs typeface="Calibri" panose="020F0502020204030204" pitchFamily="34" charset="0"/>
                        </a:rPr>
                        <a:t>Matthijn</a:t>
                      </a:r>
                      <a:r>
                        <a:rPr lang="nl-NL" sz="2400" dirty="0">
                          <a:latin typeface="Calibri" panose="020F0502020204030204" pitchFamily="34" charset="0"/>
                          <a:ea typeface="Calibri" panose="020F0502020204030204" pitchFamily="34" charset="0"/>
                          <a:cs typeface="Calibri" panose="020F0502020204030204" pitchFamily="34" charset="0"/>
                        </a:rPr>
                        <a:t> Buwalda</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2400" dirty="0">
                          <a:latin typeface="Calibri" panose="020F0502020204030204" pitchFamily="34" charset="0"/>
                          <a:ea typeface="Calibri" panose="020F0502020204030204" pitchFamily="34" charset="0"/>
                          <a:cs typeface="Calibri" panose="020F0502020204030204" pitchFamily="34" charset="0"/>
                        </a:rPr>
                        <a:t>€ 25,00</a:t>
                      </a:r>
                    </a:p>
                  </a:txBody>
                  <a:tcPr anchor="ctr"/>
                </a:tc>
                <a:extLst>
                  <a:ext uri="{0D108BD9-81ED-4DB2-BD59-A6C34878D82A}">
                    <a16:rowId xmlns:a16="http://schemas.microsoft.com/office/drawing/2014/main" val="3161856614"/>
                  </a:ext>
                </a:extLst>
              </a:tr>
              <a:tr h="598472">
                <a:tc>
                  <a:txBody>
                    <a:bodyPr/>
                    <a:lstStyle/>
                    <a:p>
                      <a:pPr algn="ctr"/>
                      <a:r>
                        <a:rPr lang="nl-NL" sz="2400" dirty="0">
                          <a:latin typeface="Calibri" panose="020F0502020204030204" pitchFamily="34" charset="0"/>
                          <a:ea typeface="Calibri" panose="020F0502020204030204" pitchFamily="34" charset="0"/>
                          <a:cs typeface="Calibri" panose="020F0502020204030204" pitchFamily="34" charset="0"/>
                        </a:rPr>
                        <a:t>25 juni</a:t>
                      </a:r>
                    </a:p>
                  </a:txBody>
                  <a:tcPr anchor="ctr"/>
                </a:tc>
                <a:tc>
                  <a:txBody>
                    <a:bodyPr/>
                    <a:lstStyle/>
                    <a:p>
                      <a:pPr algn="ctr"/>
                      <a:r>
                        <a:rPr lang="nl-NL" sz="2400" dirty="0">
                          <a:latin typeface="Calibri" panose="020F0502020204030204" pitchFamily="34" charset="0"/>
                          <a:ea typeface="Calibri" panose="020F0502020204030204" pitchFamily="34" charset="0"/>
                          <a:cs typeface="Calibri" panose="020F0502020204030204" pitchFamily="34" charset="0"/>
                        </a:rPr>
                        <a:t>20:00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2400" dirty="0">
                          <a:latin typeface="Calibri" panose="020F0502020204030204" pitchFamily="34" charset="0"/>
                          <a:ea typeface="Calibri" panose="020F0502020204030204" pitchFamily="34" charset="0"/>
                          <a:cs typeface="Calibri" panose="020F0502020204030204" pitchFamily="34" charset="0"/>
                        </a:rPr>
                        <a:t>Zomeravondconcert:</a:t>
                      </a:r>
                    </a:p>
                    <a:p>
                      <a:pPr marL="0" marR="0" lvl="0" indent="0" algn="ctr" defTabSz="914400" rtl="0" eaLnBrk="1" fontAlgn="auto" latinLnBrk="0" hangingPunct="1">
                        <a:lnSpc>
                          <a:spcPct val="100000"/>
                        </a:lnSpc>
                        <a:spcBef>
                          <a:spcPts val="0"/>
                        </a:spcBef>
                        <a:spcAft>
                          <a:spcPts val="0"/>
                        </a:spcAft>
                        <a:buClrTx/>
                        <a:buSzTx/>
                        <a:buFontTx/>
                        <a:buNone/>
                        <a:tabLst/>
                        <a:defRPr/>
                      </a:pPr>
                      <a:r>
                        <a:rPr lang="nl-NL" sz="2400" dirty="0">
                          <a:latin typeface="Calibri" panose="020F0502020204030204" pitchFamily="34" charset="0"/>
                          <a:ea typeface="Calibri" panose="020F0502020204030204" pitchFamily="34" charset="0"/>
                          <a:cs typeface="Calibri" panose="020F0502020204030204" pitchFamily="34" charset="0"/>
                        </a:rPr>
                        <a:t>Leoni Jansen</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2400" dirty="0">
                          <a:latin typeface="Calibri" panose="020F0502020204030204" pitchFamily="34" charset="0"/>
                          <a:ea typeface="Calibri" panose="020F0502020204030204" pitchFamily="34" charset="0"/>
                          <a:cs typeface="Calibri" panose="020F0502020204030204" pitchFamily="34" charset="0"/>
                        </a:rPr>
                        <a:t>€ 25,00</a:t>
                      </a:r>
                    </a:p>
                  </a:txBody>
                  <a:tcPr anchor="ctr"/>
                </a:tc>
                <a:extLst>
                  <a:ext uri="{0D108BD9-81ED-4DB2-BD59-A6C34878D82A}">
                    <a16:rowId xmlns:a16="http://schemas.microsoft.com/office/drawing/2014/main" val="863430050"/>
                  </a:ext>
                </a:extLst>
              </a:tr>
            </a:tbl>
          </a:graphicData>
        </a:graphic>
      </p:graphicFrame>
    </p:spTree>
    <p:extLst>
      <p:ext uri="{BB962C8B-B14F-4D97-AF65-F5344CB8AC3E}">
        <p14:creationId xmlns:p14="http://schemas.microsoft.com/office/powerpoint/2010/main" val="792774763"/>
      </p:ext>
    </p:extLst>
  </p:cSld>
  <p:clrMapOvr>
    <a:masterClrMapping/>
  </p:clrMapOvr>
  <mc:AlternateContent xmlns:mc="http://schemas.openxmlformats.org/markup-compatibility/2006" xmlns:p14="http://schemas.microsoft.com/office/powerpoint/2010/main">
    <mc:Choice Requires="p14">
      <p:transition spd="slow" p14:dur="2000" advTm="17000"/>
    </mc:Choice>
    <mc:Fallback xmlns="">
      <p:transition spd="slow" advTm="1700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7A6E7A-9107-0FB1-7AA9-BCE283659676}"/>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3B987BD7-F641-258A-C44A-977885E0F2C4}"/>
              </a:ext>
            </a:extLst>
          </p:cNvPr>
          <p:cNvSpPr>
            <a:spLocks noGrp="1"/>
          </p:cNvSpPr>
          <p:nvPr>
            <p:ph type="title" idx="4294967295"/>
          </p:nvPr>
        </p:nvSpPr>
        <p:spPr>
          <a:xfrm>
            <a:off x="251519" y="666326"/>
            <a:ext cx="8892481" cy="656186"/>
          </a:xfrm>
        </p:spPr>
        <p:txBody>
          <a:bodyPr>
            <a:normAutofit/>
          </a:bodyPr>
          <a:lstStyle/>
          <a:p>
            <a:pPr lvl="0">
              <a:tabLst>
                <a:tab pos="4320000" algn="l"/>
              </a:tabLst>
            </a:pPr>
            <a:r>
              <a:rPr lang="nl-NL" sz="3600" dirty="0">
                <a:latin typeface="Calibri" panose="020F0502020204030204" pitchFamily="34" charset="0"/>
                <a:cs typeface="Calibri" panose="020F0502020204030204" pitchFamily="34" charset="0"/>
              </a:rPr>
              <a:t>Boekenmarkt</a:t>
            </a:r>
          </a:p>
        </p:txBody>
      </p:sp>
      <p:cxnSp>
        <p:nvCxnSpPr>
          <p:cNvPr id="4" name="Rechte verbindingslijn 3">
            <a:extLst>
              <a:ext uri="{FF2B5EF4-FFF2-40B4-BE49-F238E27FC236}">
                <a16:creationId xmlns:a16="http://schemas.microsoft.com/office/drawing/2014/main" id="{07F679EC-96FF-C9B7-F8A7-71BAAF8D4D6D}"/>
              </a:ext>
            </a:extLst>
          </p:cNvPr>
          <p:cNvCxnSpPr/>
          <p:nvPr/>
        </p:nvCxnSpPr>
        <p:spPr>
          <a:xfrm>
            <a:off x="0" y="1340768"/>
            <a:ext cx="9144000" cy="0"/>
          </a:xfrm>
          <a:prstGeom prst="line">
            <a:avLst/>
          </a:prstGeom>
          <a:ln w="63500">
            <a:solidFill>
              <a:schemeClr val="tx1"/>
            </a:solidFill>
          </a:ln>
        </p:spPr>
        <p:style>
          <a:lnRef idx="3">
            <a:schemeClr val="accent4"/>
          </a:lnRef>
          <a:fillRef idx="0">
            <a:schemeClr val="accent4"/>
          </a:fillRef>
          <a:effectRef idx="2">
            <a:schemeClr val="accent4"/>
          </a:effectRef>
          <a:fontRef idx="minor">
            <a:schemeClr val="tx1"/>
          </a:fontRef>
        </p:style>
      </p:cxnSp>
      <p:sp>
        <p:nvSpPr>
          <p:cNvPr id="7" name="Ondertitel 2">
            <a:extLst>
              <a:ext uri="{FF2B5EF4-FFF2-40B4-BE49-F238E27FC236}">
                <a16:creationId xmlns:a16="http://schemas.microsoft.com/office/drawing/2014/main" id="{F9AAAD39-37B0-9ACF-C735-F4A0B13A69C0}"/>
              </a:ext>
            </a:extLst>
          </p:cNvPr>
          <p:cNvSpPr txBox="1">
            <a:spLocks/>
          </p:cNvSpPr>
          <p:nvPr/>
        </p:nvSpPr>
        <p:spPr>
          <a:xfrm>
            <a:off x="251521" y="1322513"/>
            <a:ext cx="8833756" cy="5535487"/>
          </a:xfrm>
          <a:prstGeom prst="rect">
            <a:avLst/>
          </a:prstGeom>
        </p:spPr>
        <p:txBody>
          <a:bodyPr vert="horz" lIns="91440" tIns="45720" rIns="91440" bIns="45720" rtlCol="0">
            <a:noAutofit/>
          </a:bodyPr>
          <a:lstStyle/>
          <a:p>
            <a:pPr marL="342900" lvl="0" indent="-342900">
              <a:spcBef>
                <a:spcPts val="300"/>
              </a:spcBef>
              <a:tabLst>
                <a:tab pos="3600000" algn="l"/>
                <a:tab pos="4320000" algn="l"/>
              </a:tabLst>
            </a:pPr>
            <a:r>
              <a:rPr lang="nl-NL" sz="3200" dirty="0">
                <a:latin typeface="Calibri" panose="020F0502020204030204" pitchFamily="34" charset="0"/>
                <a:cs typeface="Calibri" panose="020F0502020204030204" pitchFamily="34" charset="0"/>
              </a:rPr>
              <a:t>Van 02 juni t/m 12 september 2026 organiseert PKN Goes weer een Boekenmarkt in de Grote Kerk.</a:t>
            </a:r>
          </a:p>
          <a:p>
            <a:pPr marL="342900" lvl="0" indent="-342900">
              <a:spcBef>
                <a:spcPts val="300"/>
              </a:spcBef>
              <a:tabLst>
                <a:tab pos="3600000" algn="l"/>
                <a:tab pos="4320000" algn="l"/>
              </a:tabLst>
            </a:pPr>
            <a:r>
              <a:rPr lang="nl-NL" sz="3200" dirty="0">
                <a:latin typeface="Calibri" panose="020F0502020204030204" pitchFamily="34" charset="0"/>
                <a:cs typeface="Calibri" panose="020F0502020204030204" pitchFamily="34" charset="0"/>
              </a:rPr>
              <a:t>De opbrengst is ook dit jaar weer voor het Kerk in Aktieproject De Delta voor Colombia. </a:t>
            </a:r>
          </a:p>
          <a:p>
            <a:pPr marL="342900" lvl="0" indent="-342900">
              <a:spcBef>
                <a:spcPts val="300"/>
              </a:spcBef>
              <a:tabLst>
                <a:tab pos="3600000" algn="l"/>
                <a:tab pos="4320000" algn="l"/>
              </a:tabLst>
            </a:pPr>
            <a:r>
              <a:rPr lang="nl-NL" sz="3200" dirty="0">
                <a:latin typeface="Calibri" panose="020F0502020204030204" pitchFamily="34" charset="0"/>
                <a:cs typeface="Calibri" panose="020F0502020204030204" pitchFamily="34" charset="0"/>
              </a:rPr>
              <a:t>Boeken kunt u inleveren in één van de nissen in de kerk of in De Herberg. Dat kan tijdens de hele zomerperiode.</a:t>
            </a:r>
          </a:p>
          <a:p>
            <a:pPr marL="342900" lvl="0" indent="-342900">
              <a:spcBef>
                <a:spcPts val="300"/>
              </a:spcBef>
              <a:tabLst>
                <a:tab pos="3600000" algn="l"/>
                <a:tab pos="4320000" algn="l"/>
              </a:tabLst>
            </a:pPr>
            <a:r>
              <a:rPr lang="nl-NL" sz="3200" dirty="0">
                <a:latin typeface="Calibri" panose="020F0502020204030204" pitchFamily="34" charset="0"/>
                <a:cs typeface="Calibri" panose="020F0502020204030204" pitchFamily="34" charset="0"/>
              </a:rPr>
              <a:t>Meer info: </a:t>
            </a:r>
            <a:r>
              <a:rPr lang="nl-NL" sz="2800" dirty="0">
                <a:latin typeface="Calibri" panose="020F0502020204030204" pitchFamily="34" charset="0"/>
                <a:cs typeface="Calibri" panose="020F0502020204030204" pitchFamily="34" charset="0"/>
              </a:rPr>
              <a:t>Joan van Rheenen	06 - 44 11 48 49.</a:t>
            </a:r>
          </a:p>
          <a:p>
            <a:pPr marL="342900" lvl="0" indent="-342900">
              <a:spcBef>
                <a:spcPts val="300"/>
              </a:spcBef>
              <a:tabLst>
                <a:tab pos="3600000" algn="l"/>
                <a:tab pos="4320000" algn="l"/>
              </a:tabLst>
            </a:pPr>
            <a:r>
              <a:rPr lang="nl-NL" sz="2800" dirty="0">
                <a:latin typeface="Calibri" panose="020F0502020204030204" pitchFamily="34" charset="0"/>
                <a:cs typeface="Calibri" panose="020F0502020204030204" pitchFamily="34" charset="0"/>
              </a:rPr>
              <a:t>	                  Dineke Parlevliet		06 - 44 66 89 35.</a:t>
            </a:r>
          </a:p>
          <a:p>
            <a:pPr marL="342900" lvl="0" indent="-342900" algn="r">
              <a:spcBef>
                <a:spcPts val="300"/>
              </a:spcBef>
              <a:tabLst>
                <a:tab pos="3600000" algn="l"/>
                <a:tab pos="4320000" algn="l"/>
              </a:tabLst>
            </a:pPr>
            <a:r>
              <a:rPr lang="nl-NL" sz="3200" dirty="0">
                <a:latin typeface="Calibri" panose="020F0502020204030204" pitchFamily="34" charset="0"/>
                <a:cs typeface="Calibri" panose="020F0502020204030204" pitchFamily="34" charset="0"/>
              </a:rPr>
              <a:t>ZWO-werkgroep.</a:t>
            </a:r>
          </a:p>
        </p:txBody>
      </p:sp>
      <p:pic>
        <p:nvPicPr>
          <p:cNvPr id="9" name="Afbeelding 8" descr="Afbeelding met tekst, Lettertype, Graphics, logo&#10;&#10;Automatisch gegenereerde beschrijving">
            <a:extLst>
              <a:ext uri="{FF2B5EF4-FFF2-40B4-BE49-F238E27FC236}">
                <a16:creationId xmlns:a16="http://schemas.microsoft.com/office/drawing/2014/main" id="{43733878-A035-0DA8-CF32-2FB6F30DC5BB}"/>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51520" y="0"/>
            <a:ext cx="2766806" cy="666326"/>
          </a:xfrm>
          <a:prstGeom prst="rect">
            <a:avLst/>
          </a:prstGeom>
        </p:spPr>
      </p:pic>
      <p:pic>
        <p:nvPicPr>
          <p:cNvPr id="5" name="Afbeelding 4">
            <a:extLst>
              <a:ext uri="{FF2B5EF4-FFF2-40B4-BE49-F238E27FC236}">
                <a16:creationId xmlns:a16="http://schemas.microsoft.com/office/drawing/2014/main" id="{05378CCC-3832-9153-5C55-A4BFBF394CE8}"/>
              </a:ext>
            </a:extLst>
          </p:cNvPr>
          <p:cNvPicPr>
            <a:picLocks noChangeAspect="1"/>
          </p:cNvPicPr>
          <p:nvPr/>
        </p:nvPicPr>
        <p:blipFill>
          <a:blip r:embed="rId3"/>
          <a:stretch>
            <a:fillRect/>
          </a:stretch>
        </p:blipFill>
        <p:spPr>
          <a:xfrm>
            <a:off x="7830615" y="0"/>
            <a:ext cx="1313385" cy="1313385"/>
          </a:xfrm>
          <a:prstGeom prst="rect">
            <a:avLst/>
          </a:prstGeom>
        </p:spPr>
      </p:pic>
    </p:spTree>
    <p:extLst>
      <p:ext uri="{BB962C8B-B14F-4D97-AF65-F5344CB8AC3E}">
        <p14:creationId xmlns:p14="http://schemas.microsoft.com/office/powerpoint/2010/main" val="79940177"/>
      </p:ext>
    </p:extLst>
  </p:cSld>
  <p:clrMapOvr>
    <a:masterClrMapping/>
  </p:clrMapOvr>
  <mc:AlternateContent xmlns:mc="http://schemas.openxmlformats.org/markup-compatibility/2006" xmlns:p14="http://schemas.microsoft.com/office/powerpoint/2010/main">
    <mc:Choice Requires="p14">
      <p:transition spd="slow" p14:dur="2000" advTm="17000"/>
    </mc:Choice>
    <mc:Fallback xmlns="">
      <p:transition spd="slow" advTm="1700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8" name="Picture 2" descr="Afbeeldingsresultaat voor boeket bloemen"/>
          <p:cNvPicPr>
            <a:picLocks noChangeAspect="1" noChangeArrowheads="1"/>
          </p:cNvPicPr>
          <p:nvPr/>
        </p:nvPicPr>
        <p:blipFill>
          <a:blip r:embed="rId2" cstate="print"/>
          <a:srcRect/>
          <a:stretch>
            <a:fillRect/>
          </a:stretch>
        </p:blipFill>
        <p:spPr bwMode="auto">
          <a:xfrm>
            <a:off x="7812360" y="-1"/>
            <a:ext cx="1331640" cy="1331641"/>
          </a:xfrm>
          <a:prstGeom prst="rect">
            <a:avLst/>
          </a:prstGeom>
          <a:noFill/>
          <a:ln w="9525">
            <a:noFill/>
            <a:miter lim="800000"/>
            <a:headEnd/>
            <a:tailEnd/>
          </a:ln>
        </p:spPr>
      </p:pic>
      <p:sp>
        <p:nvSpPr>
          <p:cNvPr id="8194" name="Titel 1"/>
          <p:cNvSpPr>
            <a:spLocks noGrp="1"/>
          </p:cNvSpPr>
          <p:nvPr>
            <p:ph type="title"/>
          </p:nvPr>
        </p:nvSpPr>
        <p:spPr>
          <a:xfrm>
            <a:off x="251521" y="692150"/>
            <a:ext cx="8892480" cy="666750"/>
          </a:xfrm>
        </p:spPr>
        <p:txBody>
          <a:bodyPr/>
          <a:lstStyle/>
          <a:p>
            <a:pPr algn="l"/>
            <a:r>
              <a:rPr lang="nl-NL" altLang="nl-NL" sz="3600" dirty="0">
                <a:latin typeface="Calibri" panose="020F0502020204030204" pitchFamily="34" charset="0"/>
                <a:ea typeface="Calibri" panose="020F0502020204030204" pitchFamily="34" charset="0"/>
                <a:cs typeface="Calibri" panose="020F0502020204030204" pitchFamily="34" charset="0"/>
              </a:rPr>
              <a:t>Sint Jacobskerk	Bloemengroet</a:t>
            </a:r>
            <a:r>
              <a:rPr lang="nl-NL" altLang="nl-NL" sz="3600" dirty="0">
                <a:solidFill>
                  <a:schemeClr val="bg1"/>
                </a:solidFill>
                <a:latin typeface="Calibri" panose="020F0502020204030204" pitchFamily="34" charset="0"/>
                <a:ea typeface="Calibri" panose="020F0502020204030204" pitchFamily="34" charset="0"/>
                <a:cs typeface="Calibri" panose="020F0502020204030204" pitchFamily="34" charset="0"/>
              </a:rPr>
              <a:t>		</a:t>
            </a:r>
          </a:p>
        </p:txBody>
      </p:sp>
      <p:sp>
        <p:nvSpPr>
          <p:cNvPr id="8195" name="Tijdelijke aanduiding voor inhoud 2"/>
          <p:cNvSpPr>
            <a:spLocks noGrp="1"/>
          </p:cNvSpPr>
          <p:nvPr>
            <p:ph idx="1"/>
          </p:nvPr>
        </p:nvSpPr>
        <p:spPr>
          <a:xfrm>
            <a:off x="219472" y="1424632"/>
            <a:ext cx="8924528" cy="5475120"/>
          </a:xfrm>
        </p:spPr>
        <p:txBody>
          <a:bodyPr>
            <a:normAutofit/>
          </a:bodyPr>
          <a:lstStyle/>
          <a:p>
            <a:pPr marL="216000" indent="-216000">
              <a:lnSpc>
                <a:spcPct val="100000"/>
              </a:lnSpc>
              <a:spcBef>
                <a:spcPts val="0"/>
              </a:spcBef>
              <a:buFont typeface="Arial" charset="0"/>
              <a:buNone/>
            </a:pPr>
            <a:r>
              <a:rPr lang="nl-NL" altLang="nl-NL" sz="3200" dirty="0">
                <a:latin typeface="Calibri" panose="020F0502020204030204" pitchFamily="34" charset="0"/>
                <a:ea typeface="Calibri" panose="020F0502020204030204" pitchFamily="34" charset="0"/>
                <a:cs typeface="Calibri" panose="020F0502020204030204" pitchFamily="34" charset="0"/>
              </a:rPr>
              <a:t>Als groet, felicitatie en/of bemoediging worden elke zondag na de dienst bloemen bezorgd bij gemeenteleden.</a:t>
            </a:r>
          </a:p>
          <a:p>
            <a:pPr marL="216000" indent="-216000">
              <a:lnSpc>
                <a:spcPct val="100000"/>
              </a:lnSpc>
              <a:spcBef>
                <a:spcPts val="0"/>
              </a:spcBef>
              <a:buFont typeface="Arial" charset="0"/>
              <a:buNone/>
            </a:pPr>
            <a:endParaRPr lang="nl-NL" altLang="nl-NL" sz="3200" dirty="0">
              <a:latin typeface="Calibri" panose="020F0502020204030204" pitchFamily="34" charset="0"/>
              <a:ea typeface="Calibri" panose="020F0502020204030204" pitchFamily="34" charset="0"/>
              <a:cs typeface="Calibri" panose="020F0502020204030204" pitchFamily="34" charset="0"/>
            </a:endParaRPr>
          </a:p>
          <a:p>
            <a:pPr marL="216000" indent="-216000">
              <a:lnSpc>
                <a:spcPct val="100000"/>
              </a:lnSpc>
              <a:spcBef>
                <a:spcPts val="0"/>
              </a:spcBef>
              <a:buFont typeface="Arial" charset="0"/>
              <a:buNone/>
            </a:pPr>
            <a:r>
              <a:rPr lang="nl-NL" altLang="nl-NL" sz="3200" dirty="0">
                <a:latin typeface="Calibri" panose="020F0502020204030204" pitchFamily="34" charset="0"/>
                <a:ea typeface="Calibri" panose="020F0502020204030204" pitchFamily="34" charset="0"/>
                <a:cs typeface="Calibri" panose="020F0502020204030204" pitchFamily="34" charset="0"/>
              </a:rPr>
              <a:t>Achterin de kerk staat een ‘bloemenkist’ waarin hiervoor een extra gift gedeponeerd kan worden.</a:t>
            </a:r>
          </a:p>
          <a:p>
            <a:pPr marL="216000" indent="-216000">
              <a:lnSpc>
                <a:spcPct val="100000"/>
              </a:lnSpc>
              <a:spcBef>
                <a:spcPts val="0"/>
              </a:spcBef>
              <a:buFont typeface="Arial" charset="0"/>
              <a:buNone/>
            </a:pPr>
            <a:endParaRPr lang="nl-NL" altLang="nl-NL" sz="3200" dirty="0">
              <a:latin typeface="Calibri" panose="020F0502020204030204" pitchFamily="34" charset="0"/>
              <a:ea typeface="Calibri" panose="020F0502020204030204" pitchFamily="34" charset="0"/>
              <a:cs typeface="Calibri" panose="020F0502020204030204" pitchFamily="34" charset="0"/>
            </a:endParaRPr>
          </a:p>
          <a:p>
            <a:pPr marL="216000" indent="-216000">
              <a:lnSpc>
                <a:spcPct val="100000"/>
              </a:lnSpc>
              <a:spcBef>
                <a:spcPts val="0"/>
              </a:spcBef>
              <a:buFont typeface="Arial" charset="0"/>
              <a:buNone/>
            </a:pPr>
            <a:r>
              <a:rPr lang="nl-NL" altLang="nl-NL" sz="3200" dirty="0">
                <a:latin typeface="Calibri" panose="020F0502020204030204" pitchFamily="34" charset="0"/>
                <a:ea typeface="Calibri" panose="020F0502020204030204" pitchFamily="34" charset="0"/>
                <a:cs typeface="Calibri" panose="020F0502020204030204" pitchFamily="34" charset="0"/>
              </a:rPr>
              <a:t>Namen van mensen die in aanmerking komen voor een bloemengroet kunnen doorgegeven worden aan scriba Anneloes </a:t>
            </a:r>
            <a:r>
              <a:rPr lang="nl-NL" altLang="nl-NL" sz="3200" dirty="0" err="1">
                <a:latin typeface="Calibri" panose="020F0502020204030204" pitchFamily="34" charset="0"/>
                <a:ea typeface="Calibri" panose="020F0502020204030204" pitchFamily="34" charset="0"/>
                <a:cs typeface="Calibri" panose="020F0502020204030204" pitchFamily="34" charset="0"/>
              </a:rPr>
              <a:t>Steglich</a:t>
            </a:r>
            <a:r>
              <a:rPr lang="nl-NL" altLang="nl-NL" sz="3200" dirty="0">
                <a:latin typeface="Calibri" panose="020F0502020204030204" pitchFamily="34" charset="0"/>
                <a:ea typeface="Calibri" panose="020F0502020204030204" pitchFamily="34" charset="0"/>
                <a:cs typeface="Calibri" panose="020F0502020204030204" pitchFamily="34" charset="0"/>
              </a:rPr>
              <a:t>.</a:t>
            </a:r>
          </a:p>
        </p:txBody>
      </p:sp>
      <p:cxnSp>
        <p:nvCxnSpPr>
          <p:cNvPr id="4" name="Rechte verbindingslijn 3"/>
          <p:cNvCxnSpPr/>
          <p:nvPr/>
        </p:nvCxnSpPr>
        <p:spPr>
          <a:xfrm>
            <a:off x="0" y="1362954"/>
            <a:ext cx="9144000" cy="0"/>
          </a:xfrm>
          <a:prstGeom prst="line">
            <a:avLst/>
          </a:prstGeom>
          <a:ln w="63500">
            <a:solidFill>
              <a:schemeClr val="tx1"/>
            </a:solidFill>
          </a:ln>
        </p:spPr>
        <p:style>
          <a:lnRef idx="3">
            <a:schemeClr val="accent4"/>
          </a:lnRef>
          <a:fillRef idx="0">
            <a:schemeClr val="accent4"/>
          </a:fillRef>
          <a:effectRef idx="2">
            <a:schemeClr val="accent4"/>
          </a:effectRef>
          <a:fontRef idx="minor">
            <a:schemeClr val="tx1"/>
          </a:fontRef>
        </p:style>
      </p:cxnSp>
      <p:pic>
        <p:nvPicPr>
          <p:cNvPr id="2" name="Afbeelding 1">
            <a:extLst>
              <a:ext uri="{FF2B5EF4-FFF2-40B4-BE49-F238E27FC236}">
                <a16:creationId xmlns:a16="http://schemas.microsoft.com/office/drawing/2014/main" id="{2378906D-8412-6149-3FCA-9ED3C2C22C16}"/>
              </a:ext>
            </a:extLst>
          </p:cNvPr>
          <p:cNvPicPr>
            <a:picLocks noChangeAspect="1"/>
          </p:cNvPicPr>
          <p:nvPr/>
        </p:nvPicPr>
        <p:blipFill>
          <a:blip r:embed="rId3"/>
          <a:stretch>
            <a:fillRect/>
          </a:stretch>
        </p:blipFill>
        <p:spPr>
          <a:xfrm>
            <a:off x="231504" y="6644"/>
            <a:ext cx="2767824" cy="664522"/>
          </a:xfrm>
          <a:prstGeom prst="rect">
            <a:avLst/>
          </a:prstGeom>
        </p:spPr>
      </p:pic>
    </p:spTree>
    <p:extLst>
      <p:ext uri="{BB962C8B-B14F-4D97-AF65-F5344CB8AC3E}">
        <p14:creationId xmlns:p14="http://schemas.microsoft.com/office/powerpoint/2010/main" val="2342184761"/>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C4DE30-C20F-1D41-CB8B-2934D113D0F0}"/>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119C8F5E-0E84-CDFB-A3AA-5D2C617C8FB7}"/>
              </a:ext>
            </a:extLst>
          </p:cNvPr>
          <p:cNvSpPr>
            <a:spLocks noGrp="1"/>
          </p:cNvSpPr>
          <p:nvPr>
            <p:ph type="title" idx="4294967295"/>
          </p:nvPr>
        </p:nvSpPr>
        <p:spPr>
          <a:xfrm>
            <a:off x="251520" y="666326"/>
            <a:ext cx="8833757" cy="656186"/>
          </a:xfrm>
        </p:spPr>
        <p:txBody>
          <a:bodyPr vert="horz" lIns="91440" tIns="45720" rIns="91440" bIns="45720" rtlCol="0" anchor="ctr">
            <a:normAutofit/>
          </a:bodyPr>
          <a:lstStyle/>
          <a:p>
            <a:pPr>
              <a:tabLst>
                <a:tab pos="4320000" algn="l"/>
              </a:tabLst>
            </a:pPr>
            <a:r>
              <a:rPr lang="nl-NL" sz="3600" dirty="0">
                <a:latin typeface="Calibri" panose="020F0502020204030204" pitchFamily="34" charset="0"/>
                <a:cs typeface="Calibri" panose="020F0502020204030204" pitchFamily="34" charset="0"/>
              </a:rPr>
              <a:t>Mythe in Goes	21 mei</a:t>
            </a:r>
          </a:p>
        </p:txBody>
      </p:sp>
      <p:cxnSp>
        <p:nvCxnSpPr>
          <p:cNvPr id="4" name="Rechte verbindingslijn 3">
            <a:extLst>
              <a:ext uri="{FF2B5EF4-FFF2-40B4-BE49-F238E27FC236}">
                <a16:creationId xmlns:a16="http://schemas.microsoft.com/office/drawing/2014/main" id="{C2B7C196-DF0E-5626-53A2-26659B73F9CB}"/>
              </a:ext>
            </a:extLst>
          </p:cNvPr>
          <p:cNvCxnSpPr/>
          <p:nvPr/>
        </p:nvCxnSpPr>
        <p:spPr>
          <a:xfrm>
            <a:off x="0" y="1340768"/>
            <a:ext cx="9144000" cy="0"/>
          </a:xfrm>
          <a:prstGeom prst="line">
            <a:avLst/>
          </a:prstGeom>
          <a:ln w="63500">
            <a:solidFill>
              <a:schemeClr val="tx1"/>
            </a:solidFill>
          </a:ln>
        </p:spPr>
        <p:style>
          <a:lnRef idx="3">
            <a:schemeClr val="accent4"/>
          </a:lnRef>
          <a:fillRef idx="0">
            <a:schemeClr val="accent4"/>
          </a:fillRef>
          <a:effectRef idx="2">
            <a:schemeClr val="accent4"/>
          </a:effectRef>
          <a:fontRef idx="minor">
            <a:schemeClr val="tx1"/>
          </a:fontRef>
        </p:style>
      </p:cxnSp>
      <p:sp>
        <p:nvSpPr>
          <p:cNvPr id="7" name="Ondertitel 2">
            <a:extLst>
              <a:ext uri="{FF2B5EF4-FFF2-40B4-BE49-F238E27FC236}">
                <a16:creationId xmlns:a16="http://schemas.microsoft.com/office/drawing/2014/main" id="{114EC401-7DFF-853B-A5A0-87D31F95A81A}"/>
              </a:ext>
            </a:extLst>
          </p:cNvPr>
          <p:cNvSpPr txBox="1">
            <a:spLocks/>
          </p:cNvSpPr>
          <p:nvPr/>
        </p:nvSpPr>
        <p:spPr>
          <a:xfrm>
            <a:off x="251521" y="1359025"/>
            <a:ext cx="8833756" cy="5498975"/>
          </a:xfrm>
          <a:prstGeom prst="rect">
            <a:avLst/>
          </a:prstGeom>
        </p:spPr>
        <p:txBody>
          <a:bodyPr vert="horz" lIns="91440" tIns="45720" rIns="91440" bIns="45720" rtlCol="0">
            <a:noAutofit/>
          </a:bodyPr>
          <a:lstStyle/>
          <a:p>
            <a:pPr marL="342900" marR="0" lvl="0" indent="-342900" algn="l" defTabSz="457200" rtl="0" eaLnBrk="1" fontAlgn="auto" latinLnBrk="0" hangingPunct="1">
              <a:lnSpc>
                <a:spcPct val="100000"/>
              </a:lnSpc>
              <a:spcBef>
                <a:spcPct val="20000"/>
              </a:spcBef>
              <a:spcAft>
                <a:spcPts val="0"/>
              </a:spcAft>
              <a:buClrTx/>
              <a:buSzTx/>
              <a:buFontTx/>
              <a:buNone/>
              <a:tabLst>
                <a:tab pos="3600000" algn="l"/>
                <a:tab pos="4320000" algn="l"/>
              </a:tabLst>
              <a:defRPr/>
            </a:pPr>
            <a:r>
              <a:rPr kumimoji="0" lang="nl-NL"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In samenwerking met de Protestantse Kerk in Nederland een nieuwe muzikale voorstelling:</a:t>
            </a:r>
          </a:p>
          <a:p>
            <a:pPr marL="342900" marR="0" lvl="0" indent="-342900" algn="l" defTabSz="457200" rtl="0" eaLnBrk="1" fontAlgn="auto" latinLnBrk="0" hangingPunct="1">
              <a:lnSpc>
                <a:spcPct val="100000"/>
              </a:lnSpc>
              <a:spcBef>
                <a:spcPct val="20000"/>
              </a:spcBef>
              <a:spcAft>
                <a:spcPts val="0"/>
              </a:spcAft>
              <a:buClrTx/>
              <a:buSzTx/>
              <a:buFontTx/>
              <a:buNone/>
              <a:tabLst>
                <a:tab pos="3600000" algn="l"/>
                <a:tab pos="4320000" algn="l"/>
              </a:tabLst>
              <a:defRPr/>
            </a:pPr>
            <a:endParaRPr lang="nl-NL" sz="1200" dirty="0">
              <a:solidFill>
                <a:prstClr val="black"/>
              </a:solidFill>
              <a:latin typeface="Calibri" panose="020F0502020204030204" pitchFamily="34" charset="0"/>
              <a:cs typeface="Calibri" panose="020F0502020204030204" pitchFamily="34" charset="0"/>
            </a:endParaRPr>
          </a:p>
          <a:p>
            <a:pPr marL="342900" marR="0" lvl="0" indent="-342900" algn="ctr" defTabSz="457200" rtl="0" eaLnBrk="1" fontAlgn="auto" latinLnBrk="0" hangingPunct="1">
              <a:lnSpc>
                <a:spcPct val="100000"/>
              </a:lnSpc>
              <a:spcBef>
                <a:spcPct val="20000"/>
              </a:spcBef>
              <a:spcAft>
                <a:spcPts val="0"/>
              </a:spcAft>
              <a:buClrTx/>
              <a:buSzTx/>
              <a:buFontTx/>
              <a:buNone/>
              <a:tabLst>
                <a:tab pos="3600000" algn="l"/>
                <a:tab pos="4320000" algn="l"/>
              </a:tabLst>
              <a:defRPr/>
            </a:pPr>
            <a:r>
              <a:rPr kumimoji="0" lang="nl-NL"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“Lieve Hemel”</a:t>
            </a:r>
          </a:p>
          <a:p>
            <a:pPr marL="342900" marR="0" lvl="0" indent="-342900" algn="l" defTabSz="457200" rtl="0" eaLnBrk="1" fontAlgn="auto" latinLnBrk="0" hangingPunct="1">
              <a:lnSpc>
                <a:spcPct val="100000"/>
              </a:lnSpc>
              <a:spcBef>
                <a:spcPct val="20000"/>
              </a:spcBef>
              <a:spcAft>
                <a:spcPts val="0"/>
              </a:spcAft>
              <a:buClrTx/>
              <a:buSzTx/>
              <a:buFontTx/>
              <a:buNone/>
              <a:tabLst>
                <a:tab pos="3600000" algn="l"/>
                <a:tab pos="4320000" algn="l"/>
              </a:tabLst>
              <a:defRPr/>
            </a:pPr>
            <a:endParaRPr kumimoji="0" lang="nl-NL"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342900" marR="0" lvl="0" indent="-342900" algn="l" defTabSz="457200" rtl="0" eaLnBrk="1" fontAlgn="auto" latinLnBrk="0" hangingPunct="1">
              <a:lnSpc>
                <a:spcPct val="100000"/>
              </a:lnSpc>
              <a:spcBef>
                <a:spcPct val="20000"/>
              </a:spcBef>
              <a:spcAft>
                <a:spcPts val="0"/>
              </a:spcAft>
              <a:buClrTx/>
              <a:buSzTx/>
              <a:buFontTx/>
              <a:buNone/>
              <a:tabLst>
                <a:tab pos="3600000" algn="l"/>
                <a:tab pos="4320000" algn="l"/>
              </a:tabLst>
              <a:defRPr/>
            </a:pPr>
            <a:r>
              <a:rPr kumimoji="0" lang="nl-NL"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Presentator en zanger Joris Linssen duikt in het eeuwenoude Bijbelverhaal van Ruth op zoek naar inspiratie voor het leven nu.</a:t>
            </a:r>
          </a:p>
          <a:p>
            <a:pPr marL="342900" marR="0" lvl="0" indent="-342900" algn="ctr" defTabSz="457200" rtl="0" eaLnBrk="1" fontAlgn="auto" latinLnBrk="0" hangingPunct="1">
              <a:lnSpc>
                <a:spcPct val="100000"/>
              </a:lnSpc>
              <a:spcBef>
                <a:spcPct val="20000"/>
              </a:spcBef>
              <a:spcAft>
                <a:spcPts val="0"/>
              </a:spcAft>
              <a:buClrTx/>
              <a:buSzTx/>
              <a:buFontTx/>
              <a:buNone/>
              <a:tabLst>
                <a:tab pos="3600000" algn="l"/>
                <a:tab pos="4320000" algn="l"/>
              </a:tabLst>
              <a:defRPr/>
            </a:pPr>
            <a:endParaRPr kumimoji="0" lang="nl-NL"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342900" marR="0" lvl="0" indent="-342900" algn="ctr" defTabSz="457200" rtl="0" eaLnBrk="1" fontAlgn="auto" latinLnBrk="0" hangingPunct="1">
              <a:lnSpc>
                <a:spcPct val="100000"/>
              </a:lnSpc>
              <a:spcBef>
                <a:spcPct val="20000"/>
              </a:spcBef>
              <a:spcAft>
                <a:spcPts val="0"/>
              </a:spcAft>
              <a:buClrTx/>
              <a:buSzTx/>
              <a:buFontTx/>
              <a:buNone/>
              <a:tabLst>
                <a:tab pos="3600000" algn="l"/>
                <a:tab pos="4320000" algn="l"/>
              </a:tabLst>
              <a:defRPr/>
            </a:pPr>
            <a:r>
              <a:rPr kumimoji="0" lang="nl-NL"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Informatie hierover ligt achter in de kerk</a:t>
            </a:r>
          </a:p>
        </p:txBody>
      </p:sp>
      <p:pic>
        <p:nvPicPr>
          <p:cNvPr id="9" name="Afbeelding 8" descr="Afbeelding met tekst, Lettertype, Graphics, logo&#10;&#10;Automatisch gegenereerde beschrijving">
            <a:extLst>
              <a:ext uri="{FF2B5EF4-FFF2-40B4-BE49-F238E27FC236}">
                <a16:creationId xmlns:a16="http://schemas.microsoft.com/office/drawing/2014/main" id="{2BF2391F-3E25-0278-70E2-F4ADFB32A12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51520" y="0"/>
            <a:ext cx="2766806" cy="666326"/>
          </a:xfrm>
          <a:prstGeom prst="rect">
            <a:avLst/>
          </a:prstGeom>
        </p:spPr>
      </p:pic>
    </p:spTree>
    <p:extLst>
      <p:ext uri="{BB962C8B-B14F-4D97-AF65-F5344CB8AC3E}">
        <p14:creationId xmlns:p14="http://schemas.microsoft.com/office/powerpoint/2010/main" val="1896912637"/>
      </p:ext>
    </p:extLst>
  </p:cSld>
  <p:clrMapOvr>
    <a:masterClrMapping/>
  </p:clrMapOvr>
  <mc:AlternateContent xmlns:mc="http://schemas.openxmlformats.org/markup-compatibility/2006" xmlns:p14="http://schemas.microsoft.com/office/powerpoint/2010/main">
    <mc:Choice Requires="p14">
      <p:transition spd="slow" p14:dur="2000" advTm="17000"/>
    </mc:Choice>
    <mc:Fallback xmlns="">
      <p:transition spd="slow" advTm="17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249B1F-CA82-72C7-1E8E-C4D3D5C7018E}"/>
            </a:ext>
          </a:extLst>
        </p:cNvPr>
        <p:cNvGrpSpPr/>
        <p:nvPr/>
      </p:nvGrpSpPr>
      <p:grpSpPr>
        <a:xfrm>
          <a:off x="0" y="0"/>
          <a:ext cx="0" cy="0"/>
          <a:chOff x="0" y="0"/>
          <a:chExt cx="0" cy="0"/>
        </a:xfrm>
      </p:grpSpPr>
      <p:cxnSp>
        <p:nvCxnSpPr>
          <p:cNvPr id="4" name="Rechte verbindingslijn 3">
            <a:extLst>
              <a:ext uri="{FF2B5EF4-FFF2-40B4-BE49-F238E27FC236}">
                <a16:creationId xmlns:a16="http://schemas.microsoft.com/office/drawing/2014/main" id="{C9AC87DD-0987-A73F-9B43-7C531A0790D6}"/>
              </a:ext>
            </a:extLst>
          </p:cNvPr>
          <p:cNvCxnSpPr/>
          <p:nvPr/>
        </p:nvCxnSpPr>
        <p:spPr>
          <a:xfrm>
            <a:off x="0" y="1340768"/>
            <a:ext cx="9144000" cy="0"/>
          </a:xfrm>
          <a:prstGeom prst="line">
            <a:avLst/>
          </a:prstGeom>
          <a:ln w="63500">
            <a:solidFill>
              <a:schemeClr val="tx1"/>
            </a:solidFill>
          </a:ln>
        </p:spPr>
        <p:style>
          <a:lnRef idx="3">
            <a:schemeClr val="accent4"/>
          </a:lnRef>
          <a:fillRef idx="0">
            <a:schemeClr val="accent4"/>
          </a:fillRef>
          <a:effectRef idx="2">
            <a:schemeClr val="accent4"/>
          </a:effectRef>
          <a:fontRef idx="minor">
            <a:schemeClr val="tx1"/>
          </a:fontRef>
        </p:style>
      </p:cxnSp>
      <p:sp>
        <p:nvSpPr>
          <p:cNvPr id="7" name="Ondertitel 2">
            <a:extLst>
              <a:ext uri="{FF2B5EF4-FFF2-40B4-BE49-F238E27FC236}">
                <a16:creationId xmlns:a16="http://schemas.microsoft.com/office/drawing/2014/main" id="{DDBA7FDA-4368-98C8-C455-3E9774223629}"/>
              </a:ext>
            </a:extLst>
          </p:cNvPr>
          <p:cNvSpPr txBox="1">
            <a:spLocks/>
          </p:cNvSpPr>
          <p:nvPr/>
        </p:nvSpPr>
        <p:spPr>
          <a:xfrm>
            <a:off x="0" y="1322513"/>
            <a:ext cx="9144000" cy="5535487"/>
          </a:xfrm>
          <a:prstGeom prst="rect">
            <a:avLst/>
          </a:prstGeom>
        </p:spPr>
        <p:txBody>
          <a:bodyPr vert="horz" lIns="91440" tIns="45720" rIns="91440" bIns="45720" rtlCol="0">
            <a:noAutofit/>
          </a:bodyPr>
          <a:lstStyle/>
          <a:p>
            <a:pPr marL="342900" lvl="0" indent="-342900" algn="ctr">
              <a:spcBef>
                <a:spcPct val="20000"/>
              </a:spcBef>
              <a:tabLst>
                <a:tab pos="3600000" algn="l"/>
                <a:tab pos="4320000" algn="l"/>
              </a:tabLst>
            </a:pPr>
            <a:endParaRPr lang="nl-NL" sz="3600" dirty="0">
              <a:latin typeface="Calibri" panose="020F0502020204030204" pitchFamily="34" charset="0"/>
              <a:cs typeface="Calibri" panose="020F0502020204030204" pitchFamily="34" charset="0"/>
            </a:endParaRPr>
          </a:p>
          <a:p>
            <a:pPr marL="342900" lvl="0" indent="-342900" algn="ctr">
              <a:spcBef>
                <a:spcPct val="20000"/>
              </a:spcBef>
              <a:tabLst>
                <a:tab pos="3600000" algn="l"/>
                <a:tab pos="4320000" algn="l"/>
              </a:tabLst>
            </a:pPr>
            <a:r>
              <a:rPr lang="nl-NL" sz="3600" dirty="0">
                <a:latin typeface="Calibri" panose="020F0502020204030204" pitchFamily="34" charset="0"/>
                <a:cs typeface="Calibri" panose="020F0502020204030204" pitchFamily="34" charset="0"/>
              </a:rPr>
              <a:t>7e zondag van Pasen</a:t>
            </a:r>
          </a:p>
          <a:p>
            <a:pPr marL="342900" lvl="0" indent="-342900" algn="ctr">
              <a:spcBef>
                <a:spcPct val="20000"/>
              </a:spcBef>
              <a:tabLst>
                <a:tab pos="3600000" algn="l"/>
                <a:tab pos="4320000" algn="l"/>
              </a:tabLst>
            </a:pPr>
            <a:r>
              <a:rPr lang="nl-NL" sz="3600" dirty="0">
                <a:latin typeface="Calibri" panose="020F0502020204030204" pitchFamily="34" charset="0"/>
                <a:cs typeface="Calibri" panose="020F0502020204030204" pitchFamily="34" charset="0"/>
              </a:rPr>
              <a:t>zondag </a:t>
            </a:r>
            <a:r>
              <a:rPr lang="nl-NL" sz="3600" dirty="0" err="1">
                <a:latin typeface="Calibri" panose="020F0502020204030204" pitchFamily="34" charset="0"/>
                <a:cs typeface="Calibri" panose="020F0502020204030204" pitchFamily="34" charset="0"/>
              </a:rPr>
              <a:t>Exaudi</a:t>
            </a:r>
            <a:r>
              <a:rPr lang="nl-NL" sz="3600" dirty="0">
                <a:latin typeface="Calibri" panose="020F0502020204030204" pitchFamily="34" charset="0"/>
                <a:cs typeface="Calibri" panose="020F0502020204030204" pitchFamily="34" charset="0"/>
              </a:rPr>
              <a:t>:</a:t>
            </a:r>
          </a:p>
          <a:p>
            <a:pPr marL="342900" lvl="0" indent="-342900" algn="ctr">
              <a:spcBef>
                <a:spcPct val="20000"/>
              </a:spcBef>
              <a:tabLst>
                <a:tab pos="3600000" algn="l"/>
                <a:tab pos="4320000" algn="l"/>
              </a:tabLst>
            </a:pPr>
            <a:r>
              <a:rPr lang="nl-NL" sz="3600" dirty="0">
                <a:latin typeface="Calibri" panose="020F0502020204030204" pitchFamily="34" charset="0"/>
                <a:cs typeface="Calibri" panose="020F0502020204030204" pitchFamily="34" charset="0"/>
              </a:rPr>
              <a:t>Hoor mij, HEER, als ik tot u roep</a:t>
            </a:r>
          </a:p>
          <a:p>
            <a:pPr marL="342900" lvl="0" indent="-342900" algn="ctr">
              <a:spcBef>
                <a:spcPct val="20000"/>
              </a:spcBef>
              <a:tabLst>
                <a:tab pos="3600000" algn="l"/>
                <a:tab pos="4320000" algn="l"/>
              </a:tabLst>
            </a:pPr>
            <a:endParaRPr lang="nl-NL" sz="3600" dirty="0">
              <a:latin typeface="Calibri" panose="020F0502020204030204" pitchFamily="34" charset="0"/>
              <a:cs typeface="Calibri" panose="020F0502020204030204" pitchFamily="34" charset="0"/>
            </a:endParaRPr>
          </a:p>
        </p:txBody>
      </p:sp>
      <p:pic>
        <p:nvPicPr>
          <p:cNvPr id="9" name="Afbeelding 8" descr="Afbeelding met tekst, Lettertype, Graphics, logo&#10;&#10;Automatisch gegenereerde beschrijving">
            <a:extLst>
              <a:ext uri="{FF2B5EF4-FFF2-40B4-BE49-F238E27FC236}">
                <a16:creationId xmlns:a16="http://schemas.microsoft.com/office/drawing/2014/main" id="{B3827243-8166-E3AC-D820-CECFF89B6D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0"/>
            <a:ext cx="2766806" cy="666326"/>
          </a:xfrm>
          <a:prstGeom prst="rect">
            <a:avLst/>
          </a:prstGeom>
        </p:spPr>
      </p:pic>
      <p:sp>
        <p:nvSpPr>
          <p:cNvPr id="3" name="Titel 1">
            <a:extLst>
              <a:ext uri="{FF2B5EF4-FFF2-40B4-BE49-F238E27FC236}">
                <a16:creationId xmlns:a16="http://schemas.microsoft.com/office/drawing/2014/main" id="{A452D087-A52E-83AD-E228-A2916BFFDDAA}"/>
              </a:ext>
            </a:extLst>
          </p:cNvPr>
          <p:cNvSpPr txBox="1">
            <a:spLocks/>
          </p:cNvSpPr>
          <p:nvPr/>
        </p:nvSpPr>
        <p:spPr>
          <a:xfrm>
            <a:off x="251519" y="666326"/>
            <a:ext cx="8833757" cy="65618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tabLst>
                <a:tab pos="4320000" algn="l"/>
              </a:tabLst>
            </a:pPr>
            <a:r>
              <a:rPr lang="nl-NL" sz="3600">
                <a:latin typeface="Calibri" panose="020F0502020204030204" pitchFamily="34" charset="0"/>
                <a:cs typeface="Calibri" panose="020F0502020204030204" pitchFamily="34" charset="0"/>
              </a:rPr>
              <a:t>Sint Jacobskerk          Zondag 17 mei</a:t>
            </a:r>
            <a:endParaRPr lang="nl-NL" sz="3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93586760"/>
      </p:ext>
    </p:extLst>
  </p:cSld>
  <p:clrMapOvr>
    <a:masterClrMapping/>
  </p:clrMapOvr>
  <mc:AlternateContent xmlns:mc="http://schemas.openxmlformats.org/markup-compatibility/2006" xmlns:p14="http://schemas.microsoft.com/office/powerpoint/2010/main">
    <mc:Choice Requires="p14">
      <p:transition spd="slow" p14:dur="2000" advTm="17000"/>
    </mc:Choice>
    <mc:Fallback xmlns="">
      <p:transition spd="slow" advTm="1700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43124" y="692696"/>
            <a:ext cx="8405340" cy="666328"/>
          </a:xfrm>
        </p:spPr>
        <p:txBody>
          <a:bodyPr>
            <a:normAutofit/>
          </a:bodyPr>
          <a:lstStyle/>
          <a:p>
            <a:pPr algn="l"/>
            <a:r>
              <a:rPr lang="nl-NL" sz="3600" dirty="0">
                <a:latin typeface="Calibri" panose="020F0502020204030204" pitchFamily="34" charset="0"/>
                <a:ea typeface="Calibri" panose="020F0502020204030204" pitchFamily="34" charset="0"/>
                <a:cs typeface="Calibri" panose="020F0502020204030204" pitchFamily="34" charset="0"/>
              </a:rPr>
              <a:t>Samenstellers 		Zondagsbrief</a:t>
            </a:r>
          </a:p>
        </p:txBody>
      </p:sp>
      <p:sp>
        <p:nvSpPr>
          <p:cNvPr id="3" name="Tijdelijke aanduiding voor inhoud 2"/>
          <p:cNvSpPr>
            <a:spLocks noGrp="1"/>
          </p:cNvSpPr>
          <p:nvPr>
            <p:ph idx="1"/>
          </p:nvPr>
        </p:nvSpPr>
        <p:spPr>
          <a:xfrm>
            <a:off x="343124" y="1340768"/>
            <a:ext cx="8800876" cy="5445224"/>
          </a:xfrm>
        </p:spPr>
        <p:txBody>
          <a:bodyPr>
            <a:noAutofit/>
          </a:bodyPr>
          <a:lstStyle/>
          <a:p>
            <a:pPr marL="0">
              <a:lnSpc>
                <a:spcPct val="150000"/>
              </a:lnSpc>
              <a:spcBef>
                <a:spcPts val="0"/>
              </a:spcBef>
              <a:buNone/>
            </a:pPr>
            <a:r>
              <a:rPr lang="nl-NL" sz="3200" dirty="0">
                <a:latin typeface="Calibri" panose="020F0502020204030204" pitchFamily="34" charset="0"/>
                <a:ea typeface="Calibri" panose="020F0502020204030204" pitchFamily="34" charset="0"/>
                <a:cs typeface="Calibri" panose="020F0502020204030204" pitchFamily="34" charset="0"/>
              </a:rPr>
              <a:t>Wilt u alle kopij voor de zondagsbrief </a:t>
            </a:r>
          </a:p>
          <a:p>
            <a:pPr marL="0">
              <a:lnSpc>
                <a:spcPct val="150000"/>
              </a:lnSpc>
              <a:spcBef>
                <a:spcPts val="0"/>
              </a:spcBef>
              <a:buNone/>
            </a:pPr>
            <a:r>
              <a:rPr lang="nl-NL" sz="3200" dirty="0">
                <a:latin typeface="Calibri" panose="020F0502020204030204" pitchFamily="34" charset="0"/>
                <a:ea typeface="Calibri" panose="020F0502020204030204" pitchFamily="34" charset="0"/>
                <a:cs typeface="Calibri" panose="020F0502020204030204" pitchFamily="34" charset="0"/>
              </a:rPr>
              <a:t>sturen naar: </a:t>
            </a:r>
          </a:p>
          <a:p>
            <a:pPr algn="ctr">
              <a:lnSpc>
                <a:spcPct val="150000"/>
              </a:lnSpc>
              <a:buNone/>
            </a:pPr>
            <a:r>
              <a:rPr lang="nl-NL" sz="3200" dirty="0">
                <a:latin typeface="Calibri" panose="020F0502020204030204" pitchFamily="34" charset="0"/>
                <a:ea typeface="Calibri" panose="020F0502020204030204" pitchFamily="34" charset="0"/>
                <a:cs typeface="Calibri" panose="020F0502020204030204" pitchFamily="34" charset="0"/>
              </a:rPr>
              <a:t>zondagsbrieven@</a:t>
            </a:r>
            <a:r>
              <a:rPr lang="nl-NL" sz="3200" dirty="0" err="1">
                <a:latin typeface="Calibri" panose="020F0502020204030204" pitchFamily="34" charset="0"/>
                <a:ea typeface="Calibri" panose="020F0502020204030204" pitchFamily="34" charset="0"/>
                <a:cs typeface="Calibri" panose="020F0502020204030204" pitchFamily="34" charset="0"/>
              </a:rPr>
              <a:t>pkn-vlissingen.nl</a:t>
            </a:r>
            <a:endParaRPr lang="nl-NL" sz="3200" dirty="0">
              <a:latin typeface="Calibri" panose="020F0502020204030204" pitchFamily="34" charset="0"/>
              <a:ea typeface="Calibri" panose="020F0502020204030204" pitchFamily="34" charset="0"/>
              <a:cs typeface="Calibri" panose="020F0502020204030204" pitchFamily="34" charset="0"/>
            </a:endParaRPr>
          </a:p>
          <a:p>
            <a:pPr>
              <a:lnSpc>
                <a:spcPct val="150000"/>
              </a:lnSpc>
              <a:buNone/>
            </a:pPr>
            <a:r>
              <a:rPr lang="nl-NL" sz="3200" dirty="0">
                <a:latin typeface="Calibri" panose="020F0502020204030204" pitchFamily="34" charset="0"/>
                <a:ea typeface="Calibri" panose="020F0502020204030204" pitchFamily="34" charset="0"/>
                <a:cs typeface="Calibri" panose="020F0502020204030204" pitchFamily="34" charset="0"/>
              </a:rPr>
              <a:t>De kopij moet ontvangen zijn:</a:t>
            </a:r>
          </a:p>
          <a:p>
            <a:pPr algn="ctr">
              <a:lnSpc>
                <a:spcPct val="150000"/>
              </a:lnSpc>
              <a:buNone/>
            </a:pPr>
            <a:r>
              <a:rPr lang="nl-NL" sz="3200" dirty="0">
                <a:latin typeface="Calibri" panose="020F0502020204030204" pitchFamily="34" charset="0"/>
                <a:ea typeface="Calibri" panose="020F0502020204030204" pitchFamily="34" charset="0"/>
                <a:cs typeface="Calibri" panose="020F0502020204030204" pitchFamily="34" charset="0"/>
              </a:rPr>
              <a:t>Woensdag voor 18.00 uur</a:t>
            </a:r>
          </a:p>
          <a:p>
            <a:pPr algn="ctr">
              <a:lnSpc>
                <a:spcPct val="150000"/>
              </a:lnSpc>
              <a:buNone/>
            </a:pPr>
            <a:r>
              <a:rPr lang="nl-NL" sz="3200" dirty="0">
                <a:latin typeface="Calibri" panose="020F0502020204030204" pitchFamily="34" charset="0"/>
                <a:ea typeface="Calibri" panose="020F0502020204030204" pitchFamily="34" charset="0"/>
                <a:cs typeface="Calibri" panose="020F0502020204030204" pitchFamily="34" charset="0"/>
              </a:rPr>
              <a:t>Gert Blokland en </a:t>
            </a:r>
            <a:r>
              <a:rPr lang="nl-NL" sz="3200" dirty="0" err="1">
                <a:latin typeface="Calibri" panose="020F0502020204030204" pitchFamily="34" charset="0"/>
                <a:ea typeface="Calibri" panose="020F0502020204030204" pitchFamily="34" charset="0"/>
                <a:cs typeface="Calibri" panose="020F0502020204030204" pitchFamily="34" charset="0"/>
              </a:rPr>
              <a:t>Hanni</a:t>
            </a:r>
            <a:r>
              <a:rPr lang="nl-NL" sz="3200" dirty="0">
                <a:latin typeface="Calibri" panose="020F0502020204030204" pitchFamily="34" charset="0"/>
                <a:ea typeface="Calibri" panose="020F0502020204030204" pitchFamily="34" charset="0"/>
                <a:cs typeface="Calibri" panose="020F0502020204030204" pitchFamily="34" charset="0"/>
              </a:rPr>
              <a:t> Smit</a:t>
            </a:r>
          </a:p>
        </p:txBody>
      </p:sp>
      <p:cxnSp>
        <p:nvCxnSpPr>
          <p:cNvPr id="4" name="Rechte verbindingslijn 3"/>
          <p:cNvCxnSpPr/>
          <p:nvPr/>
        </p:nvCxnSpPr>
        <p:spPr>
          <a:xfrm>
            <a:off x="0" y="1340768"/>
            <a:ext cx="9144000" cy="0"/>
          </a:xfrm>
          <a:prstGeom prst="line">
            <a:avLst/>
          </a:prstGeom>
          <a:ln w="63500">
            <a:solidFill>
              <a:schemeClr val="tx1"/>
            </a:solidFill>
          </a:ln>
        </p:spPr>
        <p:style>
          <a:lnRef idx="3">
            <a:schemeClr val="accent4"/>
          </a:lnRef>
          <a:fillRef idx="0">
            <a:schemeClr val="accent4"/>
          </a:fillRef>
          <a:effectRef idx="2">
            <a:schemeClr val="accent4"/>
          </a:effectRef>
          <a:fontRef idx="minor">
            <a:schemeClr val="tx1"/>
          </a:fontRef>
        </p:style>
      </p:cxnSp>
      <p:pic>
        <p:nvPicPr>
          <p:cNvPr id="6" name="Afbeelding 5">
            <a:extLst>
              <a:ext uri="{FF2B5EF4-FFF2-40B4-BE49-F238E27FC236}">
                <a16:creationId xmlns:a16="http://schemas.microsoft.com/office/drawing/2014/main" id="{4A32E6BF-69B1-DA99-C64A-1E2D7094FB67}"/>
              </a:ext>
            </a:extLst>
          </p:cNvPr>
          <p:cNvPicPr>
            <a:picLocks noChangeAspect="1"/>
          </p:cNvPicPr>
          <p:nvPr/>
        </p:nvPicPr>
        <p:blipFill>
          <a:blip r:embed="rId2"/>
          <a:stretch>
            <a:fillRect/>
          </a:stretch>
        </p:blipFill>
        <p:spPr>
          <a:xfrm>
            <a:off x="343124" y="-1"/>
            <a:ext cx="2767824" cy="664522"/>
          </a:xfrm>
          <a:prstGeom prst="rect">
            <a:avLst/>
          </a:prstGeom>
        </p:spPr>
      </p:pic>
    </p:spTree>
  </p:cSld>
  <p:clrMapOvr>
    <a:masterClrMapping/>
  </p:clrMapOvr>
  <p:transition advTm="17000"/>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BD322C-FAF9-377F-110C-857C1304E06C}"/>
            </a:ext>
          </a:extLst>
        </p:cNvPr>
        <p:cNvGrpSpPr/>
        <p:nvPr/>
      </p:nvGrpSpPr>
      <p:grpSpPr>
        <a:xfrm>
          <a:off x="0" y="0"/>
          <a:ext cx="0" cy="0"/>
          <a:chOff x="0" y="0"/>
          <a:chExt cx="0" cy="0"/>
        </a:xfrm>
      </p:grpSpPr>
      <p:sp>
        <p:nvSpPr>
          <p:cNvPr id="6146" name="Titel 1">
            <a:extLst>
              <a:ext uri="{FF2B5EF4-FFF2-40B4-BE49-F238E27FC236}">
                <a16:creationId xmlns:a16="http://schemas.microsoft.com/office/drawing/2014/main" id="{244BDCD3-B603-3BE8-441E-244EEDE57C31}"/>
              </a:ext>
            </a:extLst>
          </p:cNvPr>
          <p:cNvSpPr>
            <a:spLocks noGrp="1"/>
          </p:cNvSpPr>
          <p:nvPr>
            <p:ph type="title"/>
          </p:nvPr>
        </p:nvSpPr>
        <p:spPr>
          <a:xfrm>
            <a:off x="251520" y="692150"/>
            <a:ext cx="9217023" cy="666750"/>
          </a:xfrm>
        </p:spPr>
        <p:txBody>
          <a:bodyPr>
            <a:normAutofit/>
          </a:bodyPr>
          <a:lstStyle/>
          <a:p>
            <a:pPr algn="l" eaLnBrk="1" hangingPunct="1"/>
            <a:r>
              <a:rPr lang="nl-NL" altLang="nl-NL" sz="3600" dirty="0">
                <a:latin typeface="Calibri" panose="020F0502020204030204" pitchFamily="34" charset="0"/>
                <a:ea typeface="Calibri" panose="020F0502020204030204" pitchFamily="34" charset="0"/>
                <a:cs typeface="Calibri" panose="020F0502020204030204" pitchFamily="34" charset="0"/>
              </a:rPr>
              <a:t>Sint Jacobskerk	www.pkn-vlissingen.nl</a:t>
            </a:r>
          </a:p>
        </p:txBody>
      </p:sp>
      <p:cxnSp>
        <p:nvCxnSpPr>
          <p:cNvPr id="4" name="Rechte verbindingslijn 3">
            <a:extLst>
              <a:ext uri="{FF2B5EF4-FFF2-40B4-BE49-F238E27FC236}">
                <a16:creationId xmlns:a16="http://schemas.microsoft.com/office/drawing/2014/main" id="{05BA3A05-0A07-0968-AC41-288A50E4E4BA}"/>
              </a:ext>
            </a:extLst>
          </p:cNvPr>
          <p:cNvCxnSpPr>
            <a:cxnSpLocks/>
          </p:cNvCxnSpPr>
          <p:nvPr/>
        </p:nvCxnSpPr>
        <p:spPr>
          <a:xfrm>
            <a:off x="0" y="1358900"/>
            <a:ext cx="9144000" cy="0"/>
          </a:xfrm>
          <a:prstGeom prst="line">
            <a:avLst/>
          </a:prstGeom>
          <a:ln w="63500">
            <a:solidFill>
              <a:schemeClr val="tx1"/>
            </a:solidFill>
          </a:ln>
        </p:spPr>
        <p:style>
          <a:lnRef idx="3">
            <a:schemeClr val="accent4"/>
          </a:lnRef>
          <a:fillRef idx="0">
            <a:schemeClr val="accent4"/>
          </a:fillRef>
          <a:effectRef idx="2">
            <a:schemeClr val="accent4"/>
          </a:effectRef>
          <a:fontRef idx="minor">
            <a:schemeClr val="tx1"/>
          </a:fontRef>
        </p:style>
      </p:cxnSp>
      <p:sp>
        <p:nvSpPr>
          <p:cNvPr id="6149" name="Rechthoek 1">
            <a:extLst>
              <a:ext uri="{FF2B5EF4-FFF2-40B4-BE49-F238E27FC236}">
                <a16:creationId xmlns:a16="http://schemas.microsoft.com/office/drawing/2014/main" id="{E10E536C-9C2A-BDB6-F7CD-488FE15BD3D5}"/>
              </a:ext>
            </a:extLst>
          </p:cNvPr>
          <p:cNvSpPr>
            <a:spLocks noChangeArrowheads="1"/>
          </p:cNvSpPr>
          <p:nvPr/>
        </p:nvSpPr>
        <p:spPr bwMode="auto">
          <a:xfrm>
            <a:off x="1262063" y="1341438"/>
            <a:ext cx="6630987" cy="2652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130000"/>
              </a:lnSpc>
            </a:pPr>
            <a:endParaRPr lang="nl-NL" altLang="nl-NL" sz="3200">
              <a:solidFill>
                <a:schemeClr val="bg1"/>
              </a:solidFill>
              <a:cs typeface="Times New Roman" panose="02020603050405020304" pitchFamily="18" charset="0"/>
            </a:endParaRPr>
          </a:p>
          <a:p>
            <a:pPr algn="ctr" eaLnBrk="1" hangingPunct="1">
              <a:lnSpc>
                <a:spcPct val="130000"/>
              </a:lnSpc>
            </a:pPr>
            <a:endParaRPr lang="nl-NL" altLang="nl-NL" sz="3200">
              <a:solidFill>
                <a:schemeClr val="bg1"/>
              </a:solidFill>
              <a:cs typeface="Times New Roman" panose="02020603050405020304" pitchFamily="18" charset="0"/>
            </a:endParaRPr>
          </a:p>
          <a:p>
            <a:pPr algn="ctr" eaLnBrk="1" hangingPunct="1">
              <a:lnSpc>
                <a:spcPct val="130000"/>
              </a:lnSpc>
            </a:pPr>
            <a:endParaRPr lang="nl-NL" altLang="nl-NL" sz="3200">
              <a:solidFill>
                <a:schemeClr val="bg1"/>
              </a:solidFill>
              <a:cs typeface="Times New Roman" panose="02020603050405020304" pitchFamily="18" charset="0"/>
            </a:endParaRPr>
          </a:p>
          <a:p>
            <a:pPr algn="ctr" eaLnBrk="1" hangingPunct="1">
              <a:lnSpc>
                <a:spcPct val="130000"/>
              </a:lnSpc>
            </a:pPr>
            <a:endParaRPr lang="nl-NL" altLang="nl-NL" sz="3200">
              <a:solidFill>
                <a:schemeClr val="bg1"/>
              </a:solidFill>
              <a:cs typeface="Times New Roman" panose="02020603050405020304" pitchFamily="18" charset="0"/>
            </a:endParaRPr>
          </a:p>
        </p:txBody>
      </p:sp>
      <p:sp>
        <p:nvSpPr>
          <p:cNvPr id="6150" name="Rectangle 9">
            <a:extLst>
              <a:ext uri="{FF2B5EF4-FFF2-40B4-BE49-F238E27FC236}">
                <a16:creationId xmlns:a16="http://schemas.microsoft.com/office/drawing/2014/main" id="{20E74DBE-F78B-21F4-077C-9F0CB3F91343}"/>
              </a:ext>
            </a:extLst>
          </p:cNvPr>
          <p:cNvSpPr>
            <a:spLocks noChangeArrowheads="1"/>
          </p:cNvSpPr>
          <p:nvPr/>
        </p:nvSpPr>
        <p:spPr bwMode="auto">
          <a:xfrm>
            <a:off x="3440113" y="5781675"/>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nl-NL" altLang="nl-NL"/>
          </a:p>
        </p:txBody>
      </p:sp>
      <p:pic>
        <p:nvPicPr>
          <p:cNvPr id="3" name="Afbeelding 2" descr="Afbeelding met tekst, Lettertype, Graphics, logo&#10;&#10;Automatisch gegenereerde beschrijving">
            <a:extLst>
              <a:ext uri="{FF2B5EF4-FFF2-40B4-BE49-F238E27FC236}">
                <a16:creationId xmlns:a16="http://schemas.microsoft.com/office/drawing/2014/main" id="{BC0D77AF-905A-11C2-F82C-671B4D7260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0"/>
            <a:ext cx="2766806" cy="666326"/>
          </a:xfrm>
          <a:prstGeom prst="rect">
            <a:avLst/>
          </a:prstGeom>
        </p:spPr>
      </p:pic>
      <p:pic>
        <p:nvPicPr>
          <p:cNvPr id="5" name="Afbeelding 4">
            <a:extLst>
              <a:ext uri="{FF2B5EF4-FFF2-40B4-BE49-F238E27FC236}">
                <a16:creationId xmlns:a16="http://schemas.microsoft.com/office/drawing/2014/main" id="{12251D3C-BAC0-F145-28DC-AE67C9EE3FBC}"/>
              </a:ext>
            </a:extLst>
          </p:cNvPr>
          <p:cNvPicPr>
            <a:picLocks noChangeAspect="1"/>
          </p:cNvPicPr>
          <p:nvPr/>
        </p:nvPicPr>
        <p:blipFill>
          <a:blip r:embed="rId3"/>
          <a:srcRect l="3457" r="1911"/>
          <a:stretch>
            <a:fillRect/>
          </a:stretch>
        </p:blipFill>
        <p:spPr>
          <a:xfrm>
            <a:off x="0" y="1395095"/>
            <a:ext cx="9144000" cy="5462905"/>
          </a:xfrm>
          <a:prstGeom prst="rect">
            <a:avLst/>
          </a:prstGeom>
        </p:spPr>
      </p:pic>
    </p:spTree>
    <p:extLst>
      <p:ext uri="{BB962C8B-B14F-4D97-AF65-F5344CB8AC3E}">
        <p14:creationId xmlns:p14="http://schemas.microsoft.com/office/powerpoint/2010/main" val="2817387004"/>
      </p:ext>
    </p:extLst>
  </p:cSld>
  <p:clrMapOvr>
    <a:masterClrMapping/>
  </p:clrMapOvr>
  <mc:AlternateContent xmlns:mc="http://schemas.openxmlformats.org/markup-compatibility/2006" xmlns:p14="http://schemas.microsoft.com/office/powerpoint/2010/main">
    <mc:Choice Requires="p14">
      <p:transition spd="slow" p14:dur="2000" advTm="17000"/>
    </mc:Choice>
    <mc:Fallback xmlns="">
      <p:transition spd="slow" advTm="17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17FD93-6D2E-9D8A-984B-6CF03B2AED84}"/>
            </a:ext>
          </a:extLst>
        </p:cNvPr>
        <p:cNvGrpSpPr/>
        <p:nvPr/>
      </p:nvGrpSpPr>
      <p:grpSpPr>
        <a:xfrm>
          <a:off x="0" y="0"/>
          <a:ext cx="0" cy="0"/>
          <a:chOff x="0" y="0"/>
          <a:chExt cx="0" cy="0"/>
        </a:xfrm>
      </p:grpSpPr>
      <p:cxnSp>
        <p:nvCxnSpPr>
          <p:cNvPr id="4" name="Rechte verbindingslijn 3">
            <a:extLst>
              <a:ext uri="{FF2B5EF4-FFF2-40B4-BE49-F238E27FC236}">
                <a16:creationId xmlns:a16="http://schemas.microsoft.com/office/drawing/2014/main" id="{A8182744-041A-1A7C-FE9F-718D28F16CED}"/>
              </a:ext>
            </a:extLst>
          </p:cNvPr>
          <p:cNvCxnSpPr/>
          <p:nvPr/>
        </p:nvCxnSpPr>
        <p:spPr>
          <a:xfrm>
            <a:off x="0" y="1340768"/>
            <a:ext cx="9144000" cy="0"/>
          </a:xfrm>
          <a:prstGeom prst="line">
            <a:avLst/>
          </a:prstGeom>
          <a:ln w="63500">
            <a:solidFill>
              <a:schemeClr val="tx1"/>
            </a:solidFill>
          </a:ln>
        </p:spPr>
        <p:style>
          <a:lnRef idx="3">
            <a:schemeClr val="accent4"/>
          </a:lnRef>
          <a:fillRef idx="0">
            <a:schemeClr val="accent4"/>
          </a:fillRef>
          <a:effectRef idx="2">
            <a:schemeClr val="accent4"/>
          </a:effectRef>
          <a:fontRef idx="minor">
            <a:schemeClr val="tx1"/>
          </a:fontRef>
        </p:style>
      </p:cxnSp>
      <p:sp>
        <p:nvSpPr>
          <p:cNvPr id="7" name="Ondertitel 2">
            <a:extLst>
              <a:ext uri="{FF2B5EF4-FFF2-40B4-BE49-F238E27FC236}">
                <a16:creationId xmlns:a16="http://schemas.microsoft.com/office/drawing/2014/main" id="{E3D3A9A6-4DC0-201D-D7A8-E6E4FFF9D5D8}"/>
              </a:ext>
            </a:extLst>
          </p:cNvPr>
          <p:cNvSpPr txBox="1">
            <a:spLocks/>
          </p:cNvSpPr>
          <p:nvPr/>
        </p:nvSpPr>
        <p:spPr>
          <a:xfrm>
            <a:off x="0" y="1322513"/>
            <a:ext cx="9144000" cy="5535487"/>
          </a:xfrm>
          <a:prstGeom prst="rect">
            <a:avLst/>
          </a:prstGeom>
        </p:spPr>
        <p:txBody>
          <a:bodyPr vert="horz" lIns="91440" tIns="45720" rIns="91440" bIns="45720" rtlCol="0">
            <a:noAutofit/>
          </a:bodyPr>
          <a:lstStyle/>
          <a:p>
            <a:pPr marL="342900" indent="-342900" algn="ctr">
              <a:spcBef>
                <a:spcPct val="20000"/>
              </a:spcBef>
              <a:tabLst>
                <a:tab pos="3600000" algn="l"/>
                <a:tab pos="4320000" algn="l"/>
              </a:tabLst>
            </a:pPr>
            <a:r>
              <a:rPr lang="nl-NL" sz="3200" dirty="0">
                <a:latin typeface="Calibri" panose="020F0502020204030204" pitchFamily="34" charset="0"/>
                <a:ea typeface="Calibri" panose="020F0502020204030204" pitchFamily="34" charset="0"/>
                <a:cs typeface="Calibri" panose="020F0502020204030204" pitchFamily="34" charset="0"/>
              </a:rPr>
              <a:t>Met mede werking van</a:t>
            </a:r>
          </a:p>
          <a:p>
            <a:pPr marL="342900" indent="-342900" algn="ctr">
              <a:spcBef>
                <a:spcPct val="20000"/>
              </a:spcBef>
              <a:tabLst>
                <a:tab pos="3600000" algn="l"/>
                <a:tab pos="4320000" algn="l"/>
              </a:tabLst>
            </a:pPr>
            <a:r>
              <a:rPr lang="nl-NL" sz="3200" dirty="0">
                <a:latin typeface="Calibri" panose="020F0502020204030204" pitchFamily="34" charset="0"/>
                <a:ea typeface="Calibri" panose="020F0502020204030204" pitchFamily="34" charset="0"/>
                <a:cs typeface="Calibri" panose="020F0502020204030204" pitchFamily="34" charset="0"/>
              </a:rPr>
              <a:t>het Kathedrale Koor Utrecht</a:t>
            </a:r>
          </a:p>
          <a:p>
            <a:pPr marL="342900" indent="-342900" algn="ctr">
              <a:spcBef>
                <a:spcPct val="20000"/>
              </a:spcBef>
              <a:tabLst>
                <a:tab pos="3600000" algn="l"/>
                <a:tab pos="4320000" algn="l"/>
              </a:tabLst>
            </a:pPr>
            <a:r>
              <a:rPr lang="nl-NL" sz="3200" dirty="0">
                <a:latin typeface="Calibri" panose="020F0502020204030204" pitchFamily="34" charset="0"/>
                <a:ea typeface="Calibri" panose="020F0502020204030204" pitchFamily="34" charset="0"/>
                <a:cs typeface="Calibri" panose="020F0502020204030204" pitchFamily="34" charset="0"/>
              </a:rPr>
              <a:t>Onder leiding van Hester Steensma</a:t>
            </a:r>
          </a:p>
          <a:p>
            <a:pPr marL="342900" indent="-342900" algn="ctr">
              <a:spcBef>
                <a:spcPct val="20000"/>
              </a:spcBef>
              <a:tabLst>
                <a:tab pos="3600000" algn="l"/>
                <a:tab pos="4320000" algn="l"/>
              </a:tabLst>
            </a:pPr>
            <a:r>
              <a:rPr lang="nl-NL" sz="3200" dirty="0">
                <a:latin typeface="Calibri" panose="020F0502020204030204" pitchFamily="34" charset="0"/>
                <a:ea typeface="Calibri" panose="020F0502020204030204" pitchFamily="34" charset="0"/>
                <a:cs typeface="Calibri" panose="020F0502020204030204" pitchFamily="34" charset="0"/>
              </a:rPr>
              <a:t>Met koororganist: Wim Does</a:t>
            </a:r>
          </a:p>
          <a:p>
            <a:pPr marL="342900" lvl="0" indent="-342900" algn="ctr">
              <a:spcBef>
                <a:spcPct val="20000"/>
              </a:spcBef>
              <a:tabLst>
                <a:tab pos="3600000" algn="l"/>
                <a:tab pos="4320000" algn="l"/>
              </a:tabLst>
            </a:pPr>
            <a:endParaRPr lang="nl-NL" sz="3200" dirty="0">
              <a:latin typeface="Calibri" panose="020F0502020204030204" pitchFamily="34" charset="0"/>
              <a:ea typeface="Calibri" panose="020F0502020204030204" pitchFamily="34" charset="0"/>
              <a:cs typeface="Calibri" panose="020F0502020204030204" pitchFamily="34" charset="0"/>
            </a:endParaRPr>
          </a:p>
          <a:p>
            <a:pPr marL="342900" lvl="0" indent="-342900" algn="ctr">
              <a:spcBef>
                <a:spcPct val="20000"/>
              </a:spcBef>
              <a:tabLst>
                <a:tab pos="3600000" algn="l"/>
                <a:tab pos="4320000" algn="l"/>
              </a:tabLst>
            </a:pPr>
            <a:endParaRPr lang="nl-NL" sz="3200" dirty="0">
              <a:latin typeface="Calibri" panose="020F0502020204030204" pitchFamily="34" charset="0"/>
              <a:ea typeface="Calibri" panose="020F0502020204030204" pitchFamily="34" charset="0"/>
              <a:cs typeface="Calibri" panose="020F0502020204030204" pitchFamily="34" charset="0"/>
            </a:endParaRPr>
          </a:p>
        </p:txBody>
      </p:sp>
      <p:pic>
        <p:nvPicPr>
          <p:cNvPr id="9" name="Afbeelding 8" descr="Afbeelding met tekst, Lettertype, Graphics, logo&#10;&#10;Automatisch gegenereerde beschrijving">
            <a:extLst>
              <a:ext uri="{FF2B5EF4-FFF2-40B4-BE49-F238E27FC236}">
                <a16:creationId xmlns:a16="http://schemas.microsoft.com/office/drawing/2014/main" id="{8F2B4481-D203-6007-C9F3-70C8E1665B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0"/>
            <a:ext cx="2766806" cy="666326"/>
          </a:xfrm>
          <a:prstGeom prst="rect">
            <a:avLst/>
          </a:prstGeom>
        </p:spPr>
      </p:pic>
      <p:pic>
        <p:nvPicPr>
          <p:cNvPr id="3" name="Afbeelding 2" descr="Kathedrale Koor Utrecht">
            <a:extLst>
              <a:ext uri="{FF2B5EF4-FFF2-40B4-BE49-F238E27FC236}">
                <a16:creationId xmlns:a16="http://schemas.microsoft.com/office/drawing/2014/main" id="{726BA1D7-13B4-0AC4-E292-C0B9D561E674}"/>
              </a:ext>
            </a:extLst>
          </p:cNvPr>
          <p:cNvPicPr>
            <a:picLocks noChangeAspect="1"/>
          </p:cNvPicPr>
          <p:nvPr/>
        </p:nvPicPr>
        <p:blipFill>
          <a:blip r:embed="rId3"/>
          <a:stretch>
            <a:fillRect/>
          </a:stretch>
        </p:blipFill>
        <p:spPr>
          <a:xfrm>
            <a:off x="1941922" y="3804871"/>
            <a:ext cx="5427785" cy="3053129"/>
          </a:xfrm>
          <a:prstGeom prst="rect">
            <a:avLst/>
          </a:prstGeom>
        </p:spPr>
      </p:pic>
      <p:sp>
        <p:nvSpPr>
          <p:cNvPr id="5" name="Titel 1">
            <a:extLst>
              <a:ext uri="{FF2B5EF4-FFF2-40B4-BE49-F238E27FC236}">
                <a16:creationId xmlns:a16="http://schemas.microsoft.com/office/drawing/2014/main" id="{5ED73530-9EC4-17D8-87BF-AE075EFBCBF4}"/>
              </a:ext>
            </a:extLst>
          </p:cNvPr>
          <p:cNvSpPr txBox="1">
            <a:spLocks/>
          </p:cNvSpPr>
          <p:nvPr/>
        </p:nvSpPr>
        <p:spPr>
          <a:xfrm>
            <a:off x="251519" y="666326"/>
            <a:ext cx="8833757" cy="65618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tabLst>
                <a:tab pos="4320000" algn="l"/>
              </a:tabLst>
            </a:pPr>
            <a:r>
              <a:rPr lang="nl-NL" sz="3600">
                <a:latin typeface="Calibri" panose="020F0502020204030204" pitchFamily="34" charset="0"/>
                <a:cs typeface="Calibri" panose="020F0502020204030204" pitchFamily="34" charset="0"/>
              </a:rPr>
              <a:t>Sint Jacobskerk          Zondag 17 mei</a:t>
            </a:r>
            <a:endParaRPr lang="nl-NL" sz="3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2539862"/>
      </p:ext>
    </p:extLst>
  </p:cSld>
  <p:clrMapOvr>
    <a:masterClrMapping/>
  </p:clrMapOvr>
  <mc:AlternateContent xmlns:mc="http://schemas.openxmlformats.org/markup-compatibility/2006" xmlns:p14="http://schemas.microsoft.com/office/powerpoint/2010/main">
    <mc:Choice Requires="p14">
      <p:transition spd="slow" p14:dur="2000" advTm="17000"/>
    </mc:Choice>
    <mc:Fallback xmlns="">
      <p:transition spd="slow" advTm="17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EE2001-AE0D-48F7-76BD-DC2239D09A6A}"/>
            </a:ext>
          </a:extLst>
        </p:cNvPr>
        <p:cNvGrpSpPr/>
        <p:nvPr/>
      </p:nvGrpSpPr>
      <p:grpSpPr>
        <a:xfrm>
          <a:off x="0" y="0"/>
          <a:ext cx="0" cy="0"/>
          <a:chOff x="0" y="0"/>
          <a:chExt cx="0" cy="0"/>
        </a:xfrm>
      </p:grpSpPr>
      <p:cxnSp>
        <p:nvCxnSpPr>
          <p:cNvPr id="4" name="Rechte verbindingslijn 3">
            <a:extLst>
              <a:ext uri="{FF2B5EF4-FFF2-40B4-BE49-F238E27FC236}">
                <a16:creationId xmlns:a16="http://schemas.microsoft.com/office/drawing/2014/main" id="{6B3FF9EE-ED0F-1F63-3206-B3C552AF861D}"/>
              </a:ext>
            </a:extLst>
          </p:cNvPr>
          <p:cNvCxnSpPr/>
          <p:nvPr/>
        </p:nvCxnSpPr>
        <p:spPr>
          <a:xfrm>
            <a:off x="0" y="1340768"/>
            <a:ext cx="9144000" cy="0"/>
          </a:xfrm>
          <a:prstGeom prst="line">
            <a:avLst/>
          </a:prstGeom>
          <a:ln w="63500">
            <a:solidFill>
              <a:schemeClr val="tx1"/>
            </a:solidFill>
          </a:ln>
        </p:spPr>
        <p:style>
          <a:lnRef idx="3">
            <a:schemeClr val="accent4"/>
          </a:lnRef>
          <a:fillRef idx="0">
            <a:schemeClr val="accent4"/>
          </a:fillRef>
          <a:effectRef idx="2">
            <a:schemeClr val="accent4"/>
          </a:effectRef>
          <a:fontRef idx="minor">
            <a:schemeClr val="tx1"/>
          </a:fontRef>
        </p:style>
      </p:cxnSp>
      <p:sp>
        <p:nvSpPr>
          <p:cNvPr id="7" name="Ondertitel 2">
            <a:extLst>
              <a:ext uri="{FF2B5EF4-FFF2-40B4-BE49-F238E27FC236}">
                <a16:creationId xmlns:a16="http://schemas.microsoft.com/office/drawing/2014/main" id="{C9C1C469-22D8-CD61-03BB-BC60225373F5}"/>
              </a:ext>
            </a:extLst>
          </p:cNvPr>
          <p:cNvSpPr txBox="1">
            <a:spLocks/>
          </p:cNvSpPr>
          <p:nvPr/>
        </p:nvSpPr>
        <p:spPr>
          <a:xfrm>
            <a:off x="251521" y="1322513"/>
            <a:ext cx="8892479" cy="5535487"/>
          </a:xfrm>
          <a:prstGeom prst="rect">
            <a:avLst/>
          </a:prstGeom>
        </p:spPr>
        <p:txBody>
          <a:bodyPr vert="horz" lIns="91440" tIns="45720" rIns="91440" bIns="45720" rtlCol="0">
            <a:noAutofit/>
          </a:bodyPr>
          <a:lstStyle/>
          <a:p>
            <a:pPr marL="342900" lvl="0" indent="-342900">
              <a:spcBef>
                <a:spcPct val="20000"/>
              </a:spcBef>
              <a:tabLst>
                <a:tab pos="3600000" algn="l"/>
                <a:tab pos="4320000" algn="l"/>
              </a:tabLst>
            </a:pPr>
            <a:r>
              <a:rPr lang="nl-NL" sz="3200" dirty="0">
                <a:latin typeface="Calibri" panose="020F0502020204030204" pitchFamily="34" charset="0"/>
                <a:cs typeface="Calibri" panose="020F0502020204030204" pitchFamily="34" charset="0"/>
              </a:rPr>
              <a:t>Aanvang	: 10:00 uur</a:t>
            </a:r>
            <a:endParaRPr lang="nl-NL" sz="3200" b="1" dirty="0">
              <a:latin typeface="Calibri" panose="020F0502020204030204" pitchFamily="34" charset="0"/>
              <a:cs typeface="Calibri" panose="020F0502020204030204" pitchFamily="34" charset="0"/>
            </a:endParaRPr>
          </a:p>
          <a:p>
            <a:pPr marL="342900" lvl="0" indent="-342900">
              <a:spcBef>
                <a:spcPct val="20000"/>
              </a:spcBef>
              <a:tabLst>
                <a:tab pos="3600000" algn="l"/>
                <a:tab pos="4320000" algn="l"/>
              </a:tabLst>
            </a:pPr>
            <a:r>
              <a:rPr lang="nl-NL" sz="3200" dirty="0">
                <a:latin typeface="Calibri" panose="020F0502020204030204" pitchFamily="34" charset="0"/>
                <a:cs typeface="Calibri" panose="020F0502020204030204" pitchFamily="34" charset="0"/>
              </a:rPr>
              <a:t>Voorganger	: Ds. Hendrik </a:t>
            </a:r>
            <a:r>
              <a:rPr lang="nl-NL" sz="3200" dirty="0" err="1">
                <a:latin typeface="Calibri" panose="020F0502020204030204" pitchFamily="34" charset="0"/>
                <a:cs typeface="Calibri" panose="020F0502020204030204" pitchFamily="34" charset="0"/>
              </a:rPr>
              <a:t>Betting</a:t>
            </a:r>
            <a:endParaRPr lang="nl-NL" sz="3200" dirty="0">
              <a:latin typeface="Calibri" panose="020F0502020204030204" pitchFamily="34" charset="0"/>
              <a:cs typeface="Calibri" panose="020F0502020204030204" pitchFamily="34" charset="0"/>
            </a:endParaRPr>
          </a:p>
          <a:p>
            <a:pPr marL="342900" lvl="0" indent="-342900">
              <a:spcBef>
                <a:spcPct val="20000"/>
              </a:spcBef>
              <a:tabLst>
                <a:tab pos="3600000" algn="l"/>
                <a:tab pos="4320000" algn="l"/>
              </a:tabLst>
            </a:pPr>
            <a:r>
              <a:rPr lang="nl-NL" sz="3200" dirty="0">
                <a:latin typeface="Calibri" panose="020F0502020204030204" pitchFamily="34" charset="0"/>
                <a:cs typeface="Calibri" panose="020F0502020204030204" pitchFamily="34" charset="0"/>
              </a:rPr>
              <a:t>Ouderling van dienst	: Mariëlle Noordam</a:t>
            </a:r>
          </a:p>
          <a:p>
            <a:pPr marL="342900" lvl="0" indent="-342900">
              <a:spcBef>
                <a:spcPct val="20000"/>
              </a:spcBef>
              <a:tabLst>
                <a:tab pos="3600000" algn="l"/>
                <a:tab pos="4320000" algn="l"/>
              </a:tabLst>
            </a:pPr>
            <a:r>
              <a:rPr lang="nl-NL" sz="3200" dirty="0">
                <a:latin typeface="Calibri" panose="020F0502020204030204" pitchFamily="34" charset="0"/>
                <a:cs typeface="Calibri" panose="020F0502020204030204" pitchFamily="34" charset="0"/>
              </a:rPr>
              <a:t>Orgel en vleugel	: Jos Vogel</a:t>
            </a:r>
          </a:p>
          <a:p>
            <a:pPr marL="342900" lvl="0" indent="-342900">
              <a:spcBef>
                <a:spcPct val="20000"/>
              </a:spcBef>
              <a:tabLst>
                <a:tab pos="3600000" algn="l"/>
                <a:tab pos="4320000" algn="l"/>
              </a:tabLst>
            </a:pPr>
            <a:r>
              <a:rPr lang="nl-NL" sz="3200" dirty="0">
                <a:latin typeface="Calibri" panose="020F0502020204030204" pitchFamily="34" charset="0"/>
                <a:cs typeface="Calibri" panose="020F0502020204030204" pitchFamily="34" charset="0"/>
              </a:rPr>
              <a:t>Lector	: Marja Kwast</a:t>
            </a:r>
          </a:p>
          <a:p>
            <a:pPr marL="342900" lvl="0" indent="-342900">
              <a:spcBef>
                <a:spcPct val="20000"/>
              </a:spcBef>
              <a:tabLst>
                <a:tab pos="3600000" algn="l"/>
                <a:tab pos="4320000" algn="l"/>
              </a:tabLst>
            </a:pPr>
            <a:endParaRPr lang="nl-NL" sz="3200" dirty="0">
              <a:latin typeface="Calibri" panose="020F0502020204030204" pitchFamily="34" charset="0"/>
              <a:cs typeface="Calibri" panose="020F0502020204030204" pitchFamily="34" charset="0"/>
            </a:endParaRPr>
          </a:p>
          <a:p>
            <a:pPr marL="342900" lvl="0" indent="-342900">
              <a:spcBef>
                <a:spcPct val="20000"/>
              </a:spcBef>
              <a:tabLst>
                <a:tab pos="3600000" algn="l"/>
                <a:tab pos="4320000" algn="l"/>
              </a:tabLst>
              <a:defRPr/>
            </a:pPr>
            <a:r>
              <a:rPr lang="nl-NL" sz="3200" dirty="0">
                <a:solidFill>
                  <a:prstClr val="black"/>
                </a:solidFill>
                <a:latin typeface="Calibri" panose="020F0502020204030204" pitchFamily="34" charset="0"/>
                <a:cs typeface="Calibri" panose="020F0502020204030204" pitchFamily="34" charset="0"/>
              </a:rPr>
              <a:t>1</a:t>
            </a:r>
            <a:r>
              <a:rPr lang="nl-NL" sz="3200" baseline="30000" dirty="0">
                <a:solidFill>
                  <a:prstClr val="black"/>
                </a:solidFill>
                <a:latin typeface="Calibri" panose="020F0502020204030204" pitchFamily="34" charset="0"/>
                <a:cs typeface="Calibri" panose="020F0502020204030204" pitchFamily="34" charset="0"/>
              </a:rPr>
              <a:t>e</a:t>
            </a:r>
            <a:r>
              <a:rPr lang="nl-NL" sz="3200" dirty="0">
                <a:solidFill>
                  <a:prstClr val="black"/>
                </a:solidFill>
                <a:latin typeface="Calibri" panose="020F0502020204030204" pitchFamily="34" charset="0"/>
                <a:cs typeface="Calibri" panose="020F0502020204030204" pitchFamily="34" charset="0"/>
              </a:rPr>
              <a:t> Collecte	: Kerk</a:t>
            </a:r>
          </a:p>
          <a:p>
            <a:pPr marL="342900" lvl="0" indent="-342900">
              <a:spcBef>
                <a:spcPct val="20000"/>
              </a:spcBef>
              <a:tabLst>
                <a:tab pos="3600000" algn="l"/>
                <a:tab pos="4320000" algn="l"/>
              </a:tabLst>
              <a:defRPr/>
            </a:pPr>
            <a:r>
              <a:rPr lang="nl-NL" sz="3200" dirty="0">
                <a:solidFill>
                  <a:prstClr val="black"/>
                </a:solidFill>
                <a:latin typeface="Calibri" panose="020F0502020204030204" pitchFamily="34" charset="0"/>
                <a:cs typeface="Calibri" panose="020F0502020204030204" pitchFamily="34" charset="0"/>
              </a:rPr>
              <a:t>2</a:t>
            </a:r>
            <a:r>
              <a:rPr lang="nl-NL" sz="3200" baseline="30000" dirty="0">
                <a:solidFill>
                  <a:prstClr val="black"/>
                </a:solidFill>
                <a:latin typeface="Calibri" panose="020F0502020204030204" pitchFamily="34" charset="0"/>
                <a:cs typeface="Calibri" panose="020F0502020204030204" pitchFamily="34" charset="0"/>
              </a:rPr>
              <a:t>e</a:t>
            </a:r>
            <a:r>
              <a:rPr lang="nl-NL" sz="3200" dirty="0">
                <a:solidFill>
                  <a:prstClr val="black"/>
                </a:solidFill>
                <a:latin typeface="Calibri" panose="020F0502020204030204" pitchFamily="34" charset="0"/>
                <a:cs typeface="Calibri" panose="020F0502020204030204" pitchFamily="34" charset="0"/>
              </a:rPr>
              <a:t> Collecte	: Diaconie</a:t>
            </a:r>
          </a:p>
          <a:p>
            <a:pPr marL="342900" lvl="0" indent="-342900">
              <a:spcBef>
                <a:spcPct val="20000"/>
              </a:spcBef>
              <a:tabLst>
                <a:tab pos="3600000" algn="l"/>
                <a:tab pos="4320000" algn="l"/>
              </a:tabLst>
            </a:pPr>
            <a:endParaRPr lang="nl-NL" sz="3200" dirty="0">
              <a:latin typeface="Calibri" panose="020F0502020204030204" pitchFamily="34" charset="0"/>
              <a:cs typeface="Calibri" panose="020F0502020204030204" pitchFamily="34" charset="0"/>
            </a:endParaRPr>
          </a:p>
          <a:p>
            <a:pPr marL="342900" indent="-342900">
              <a:spcBef>
                <a:spcPct val="20000"/>
              </a:spcBef>
              <a:tabLst>
                <a:tab pos="3600000" algn="l"/>
                <a:tab pos="4320000" algn="l"/>
              </a:tabLst>
            </a:pPr>
            <a:endParaRPr lang="nl-NL" sz="3200" dirty="0">
              <a:latin typeface="Calibri" panose="020F0502020204030204" pitchFamily="34" charset="0"/>
              <a:cs typeface="Calibri" panose="020F0502020204030204" pitchFamily="34" charset="0"/>
            </a:endParaRPr>
          </a:p>
        </p:txBody>
      </p:sp>
      <p:pic>
        <p:nvPicPr>
          <p:cNvPr id="9" name="Afbeelding 8" descr="Afbeelding met tekst, Lettertype, Graphics, logo&#10;&#10;Automatisch gegenereerde beschrijving">
            <a:extLst>
              <a:ext uri="{FF2B5EF4-FFF2-40B4-BE49-F238E27FC236}">
                <a16:creationId xmlns:a16="http://schemas.microsoft.com/office/drawing/2014/main" id="{FA43E12E-721A-4D6E-590A-2E4946B648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0"/>
            <a:ext cx="2766806" cy="666326"/>
          </a:xfrm>
          <a:prstGeom prst="rect">
            <a:avLst/>
          </a:prstGeom>
        </p:spPr>
      </p:pic>
      <p:sp>
        <p:nvSpPr>
          <p:cNvPr id="3" name="Titel 1">
            <a:extLst>
              <a:ext uri="{FF2B5EF4-FFF2-40B4-BE49-F238E27FC236}">
                <a16:creationId xmlns:a16="http://schemas.microsoft.com/office/drawing/2014/main" id="{38778391-49DE-C882-BC92-EE520EC089FD}"/>
              </a:ext>
            </a:extLst>
          </p:cNvPr>
          <p:cNvSpPr txBox="1">
            <a:spLocks/>
          </p:cNvSpPr>
          <p:nvPr/>
        </p:nvSpPr>
        <p:spPr>
          <a:xfrm>
            <a:off x="251519" y="666326"/>
            <a:ext cx="9459747" cy="65618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tabLst>
                <a:tab pos="4320000" algn="l"/>
              </a:tabLst>
            </a:pPr>
            <a:r>
              <a:rPr lang="nl-NL" sz="3600" dirty="0">
                <a:latin typeface="Calibri" panose="020F0502020204030204" pitchFamily="34" charset="0"/>
                <a:cs typeface="Calibri" panose="020F0502020204030204" pitchFamily="34" charset="0"/>
              </a:rPr>
              <a:t>Sint Jacobskerk          Zondag 17 mei</a:t>
            </a:r>
          </a:p>
        </p:txBody>
      </p:sp>
    </p:spTree>
    <p:extLst>
      <p:ext uri="{BB962C8B-B14F-4D97-AF65-F5344CB8AC3E}">
        <p14:creationId xmlns:p14="http://schemas.microsoft.com/office/powerpoint/2010/main" val="3980080393"/>
      </p:ext>
    </p:extLst>
  </p:cSld>
  <p:clrMapOvr>
    <a:masterClrMapping/>
  </p:clrMapOvr>
  <mc:AlternateContent xmlns:mc="http://schemas.openxmlformats.org/markup-compatibility/2006" xmlns:p14="http://schemas.microsoft.com/office/powerpoint/2010/main">
    <mc:Choice Requires="p14">
      <p:transition spd="slow" p14:dur="2000" advTm="17000"/>
    </mc:Choice>
    <mc:Fallback xmlns="">
      <p:transition spd="slow" advTm="17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654531-75D9-FC74-A757-A5A500A49CD2}"/>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68E0FAD2-1137-8FDD-9B9B-42ABCC24FB2E}"/>
              </a:ext>
            </a:extLst>
          </p:cNvPr>
          <p:cNvSpPr>
            <a:spLocks noGrp="1"/>
          </p:cNvSpPr>
          <p:nvPr>
            <p:ph type="title" idx="4294967295"/>
          </p:nvPr>
        </p:nvSpPr>
        <p:spPr>
          <a:xfrm>
            <a:off x="251519" y="666326"/>
            <a:ext cx="8833757" cy="656186"/>
          </a:xfrm>
        </p:spPr>
        <p:txBody>
          <a:bodyPr>
            <a:normAutofit/>
          </a:bodyPr>
          <a:lstStyle/>
          <a:p>
            <a:pPr lvl="0">
              <a:tabLst>
                <a:tab pos="4320000" algn="l"/>
              </a:tabLst>
            </a:pPr>
            <a:r>
              <a:rPr lang="nl-NL" sz="3600" dirty="0">
                <a:latin typeface="Calibri" panose="020F0502020204030204" pitchFamily="34" charset="0"/>
                <a:cs typeface="Calibri" panose="020F0502020204030204" pitchFamily="34" charset="0"/>
              </a:rPr>
              <a:t>Sint Jacobskerk          Zondag 17 mei</a:t>
            </a:r>
          </a:p>
        </p:txBody>
      </p:sp>
      <p:cxnSp>
        <p:nvCxnSpPr>
          <p:cNvPr id="4" name="Rechte verbindingslijn 3">
            <a:extLst>
              <a:ext uri="{FF2B5EF4-FFF2-40B4-BE49-F238E27FC236}">
                <a16:creationId xmlns:a16="http://schemas.microsoft.com/office/drawing/2014/main" id="{F3934312-6A6A-D858-B293-0DE37C6F1930}"/>
              </a:ext>
            </a:extLst>
          </p:cNvPr>
          <p:cNvCxnSpPr/>
          <p:nvPr/>
        </p:nvCxnSpPr>
        <p:spPr>
          <a:xfrm>
            <a:off x="0" y="1340768"/>
            <a:ext cx="9144000" cy="0"/>
          </a:xfrm>
          <a:prstGeom prst="line">
            <a:avLst/>
          </a:prstGeom>
          <a:ln w="63500">
            <a:solidFill>
              <a:schemeClr val="tx1"/>
            </a:solidFill>
          </a:ln>
        </p:spPr>
        <p:style>
          <a:lnRef idx="3">
            <a:schemeClr val="accent4"/>
          </a:lnRef>
          <a:fillRef idx="0">
            <a:schemeClr val="accent4"/>
          </a:fillRef>
          <a:effectRef idx="2">
            <a:schemeClr val="accent4"/>
          </a:effectRef>
          <a:fontRef idx="minor">
            <a:schemeClr val="tx1"/>
          </a:fontRef>
        </p:style>
      </p:cxnSp>
      <p:sp>
        <p:nvSpPr>
          <p:cNvPr id="7" name="Ondertitel 2">
            <a:extLst>
              <a:ext uri="{FF2B5EF4-FFF2-40B4-BE49-F238E27FC236}">
                <a16:creationId xmlns:a16="http://schemas.microsoft.com/office/drawing/2014/main" id="{534E9AC6-8BE0-36CD-6004-F09B5F148DAC}"/>
              </a:ext>
            </a:extLst>
          </p:cNvPr>
          <p:cNvSpPr txBox="1">
            <a:spLocks/>
          </p:cNvSpPr>
          <p:nvPr/>
        </p:nvSpPr>
        <p:spPr>
          <a:xfrm>
            <a:off x="251521" y="1322513"/>
            <a:ext cx="8833756" cy="5535487"/>
          </a:xfrm>
          <a:prstGeom prst="rect">
            <a:avLst/>
          </a:prstGeom>
        </p:spPr>
        <p:txBody>
          <a:bodyPr vert="horz" lIns="91440" tIns="45720" rIns="91440" bIns="45720" rtlCol="0">
            <a:noAutofit/>
          </a:bodyPr>
          <a:lstStyle/>
          <a:p>
            <a:pPr marL="342900" marR="0" lvl="0" indent="-342900" algn="l" defTabSz="457200" rtl="0" eaLnBrk="1" fontAlgn="auto" latinLnBrk="0" hangingPunct="1">
              <a:lnSpc>
                <a:spcPct val="100000"/>
              </a:lnSpc>
              <a:spcBef>
                <a:spcPct val="20000"/>
              </a:spcBef>
              <a:spcAft>
                <a:spcPts val="0"/>
              </a:spcAft>
              <a:buClrTx/>
              <a:buSzTx/>
              <a:buFontTx/>
              <a:buNone/>
              <a:tabLst>
                <a:tab pos="3600000" algn="l"/>
                <a:tab pos="4320000" algn="l"/>
              </a:tabLst>
              <a:defRPr/>
            </a:pPr>
            <a:r>
              <a:rPr lang="nl-NL" sz="3200" dirty="0">
                <a:solidFill>
                  <a:prstClr val="black"/>
                </a:solidFill>
                <a:latin typeface="Calibri" panose="020F0502020204030204" pitchFamily="34" charset="0"/>
                <a:cs typeface="Calibri" panose="020F0502020204030204" pitchFamily="34" charset="0"/>
              </a:rPr>
              <a:t>	Het Kathedrale Koor van de </a:t>
            </a:r>
            <a:r>
              <a:rPr kumimoji="0" lang="nl-NL"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Sint Catharina- kathedraal in </a:t>
            </a:r>
            <a:r>
              <a:rPr lang="nl-NL" sz="3200" dirty="0">
                <a:solidFill>
                  <a:prstClr val="black"/>
                </a:solidFill>
                <a:latin typeface="Calibri" panose="020F0502020204030204" pitchFamily="34" charset="0"/>
                <a:cs typeface="Calibri" panose="020F0502020204030204" pitchFamily="34" charset="0"/>
              </a:rPr>
              <a:t>Utrecht zal na afloop van dienst,</a:t>
            </a:r>
          </a:p>
          <a:p>
            <a:pPr marL="342900" marR="0" lvl="0" indent="-342900" algn="l" defTabSz="457200" rtl="0" eaLnBrk="1" fontAlgn="auto" latinLnBrk="0" hangingPunct="1">
              <a:lnSpc>
                <a:spcPct val="100000"/>
              </a:lnSpc>
              <a:spcBef>
                <a:spcPct val="20000"/>
              </a:spcBef>
              <a:spcAft>
                <a:spcPts val="0"/>
              </a:spcAft>
              <a:buClrTx/>
              <a:buSzTx/>
              <a:buFontTx/>
              <a:buNone/>
              <a:tabLst>
                <a:tab pos="3600000" algn="l"/>
                <a:tab pos="4320000" algn="l"/>
              </a:tabLst>
              <a:defRPr/>
            </a:pPr>
            <a:r>
              <a:rPr lang="nl-NL" sz="3200" dirty="0">
                <a:solidFill>
                  <a:prstClr val="black"/>
                </a:solidFill>
                <a:latin typeface="Calibri" panose="020F0502020204030204" pitchFamily="34" charset="0"/>
                <a:cs typeface="Calibri" panose="020F0502020204030204" pitchFamily="34" charset="0"/>
              </a:rPr>
              <a:t>	om </a:t>
            </a:r>
            <a:r>
              <a:rPr lang="nl-NL" sz="3200" u="sng" dirty="0">
                <a:solidFill>
                  <a:prstClr val="black"/>
                </a:solidFill>
                <a:latin typeface="Calibri" panose="020F0502020204030204" pitchFamily="34" charset="0"/>
                <a:cs typeface="Calibri" panose="020F0502020204030204" pitchFamily="34" charset="0"/>
              </a:rPr>
              <a:t>12.00 uur</a:t>
            </a:r>
            <a:r>
              <a:rPr lang="nl-NL" sz="3200" dirty="0">
                <a:solidFill>
                  <a:prstClr val="black"/>
                </a:solidFill>
                <a:latin typeface="Calibri" panose="020F0502020204030204" pitchFamily="34" charset="0"/>
                <a:cs typeface="Calibri" panose="020F0502020204030204" pitchFamily="34" charset="0"/>
              </a:rPr>
              <a:t>, nog een kort concert verzorgen.</a:t>
            </a:r>
          </a:p>
          <a:p>
            <a:pPr marL="342900" marR="0" lvl="0" indent="-342900" algn="l" defTabSz="457200" rtl="0" eaLnBrk="1" fontAlgn="auto" latinLnBrk="0" hangingPunct="1">
              <a:lnSpc>
                <a:spcPct val="100000"/>
              </a:lnSpc>
              <a:spcBef>
                <a:spcPct val="20000"/>
              </a:spcBef>
              <a:spcAft>
                <a:spcPts val="0"/>
              </a:spcAft>
              <a:buClrTx/>
              <a:buSzTx/>
              <a:buFontTx/>
              <a:buNone/>
              <a:tabLst>
                <a:tab pos="3600000" algn="l"/>
                <a:tab pos="4320000" algn="l"/>
              </a:tabLst>
              <a:defRPr/>
            </a:pPr>
            <a:endParaRPr kumimoji="0" lang="nl-NL"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342900" marR="0" lvl="0" indent="-342900" algn="l" defTabSz="457200" rtl="0" eaLnBrk="1" fontAlgn="auto" latinLnBrk="0" hangingPunct="1">
              <a:lnSpc>
                <a:spcPct val="100000"/>
              </a:lnSpc>
              <a:spcBef>
                <a:spcPct val="20000"/>
              </a:spcBef>
              <a:spcAft>
                <a:spcPts val="0"/>
              </a:spcAft>
              <a:buClrTx/>
              <a:buSzTx/>
              <a:buFontTx/>
              <a:buNone/>
              <a:tabLst>
                <a:tab pos="3600000" algn="l"/>
                <a:tab pos="4320000" algn="l"/>
              </a:tabLst>
              <a:defRPr/>
            </a:pPr>
            <a:endParaRPr lang="nl-NL" sz="3200" dirty="0">
              <a:solidFill>
                <a:prstClr val="black"/>
              </a:solidFill>
              <a:latin typeface="Calibri" panose="020F0502020204030204" pitchFamily="34" charset="0"/>
              <a:cs typeface="Calibri" panose="020F0502020204030204" pitchFamily="34" charset="0"/>
            </a:endParaRPr>
          </a:p>
          <a:p>
            <a:pPr marL="342900" marR="0" lvl="0" indent="-342900" algn="l" defTabSz="457200" rtl="0" eaLnBrk="1" fontAlgn="auto" latinLnBrk="0" hangingPunct="1">
              <a:lnSpc>
                <a:spcPct val="100000"/>
              </a:lnSpc>
              <a:spcBef>
                <a:spcPct val="20000"/>
              </a:spcBef>
              <a:spcAft>
                <a:spcPts val="0"/>
              </a:spcAft>
              <a:buClrTx/>
              <a:buSzTx/>
              <a:buFontTx/>
              <a:buNone/>
              <a:tabLst>
                <a:tab pos="3600000" algn="l"/>
                <a:tab pos="4320000" algn="l"/>
              </a:tabLst>
              <a:defRPr/>
            </a:pPr>
            <a:endParaRPr kumimoji="0" lang="nl-NL"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342900" marR="0" lvl="0" indent="-342900" algn="l" defTabSz="457200" rtl="0" eaLnBrk="1" fontAlgn="auto" latinLnBrk="0" hangingPunct="1">
              <a:lnSpc>
                <a:spcPct val="100000"/>
              </a:lnSpc>
              <a:spcBef>
                <a:spcPct val="20000"/>
              </a:spcBef>
              <a:spcAft>
                <a:spcPts val="0"/>
              </a:spcAft>
              <a:buClrTx/>
              <a:buSzTx/>
              <a:buFontTx/>
              <a:buNone/>
              <a:tabLst>
                <a:tab pos="3600000" algn="l"/>
                <a:tab pos="4320000" algn="l"/>
              </a:tabLst>
              <a:defRPr/>
            </a:pPr>
            <a:endParaRPr lang="nl-NL" sz="3200" dirty="0">
              <a:solidFill>
                <a:prstClr val="black"/>
              </a:solidFill>
              <a:latin typeface="Calibri" panose="020F0502020204030204" pitchFamily="34" charset="0"/>
              <a:cs typeface="Calibri" panose="020F0502020204030204" pitchFamily="34" charset="0"/>
            </a:endParaRPr>
          </a:p>
          <a:p>
            <a:pPr marL="342900" marR="0" lvl="0" indent="-342900" algn="l" defTabSz="457200" rtl="0" eaLnBrk="1" fontAlgn="auto" latinLnBrk="0" hangingPunct="1">
              <a:lnSpc>
                <a:spcPct val="100000"/>
              </a:lnSpc>
              <a:spcBef>
                <a:spcPct val="20000"/>
              </a:spcBef>
              <a:spcAft>
                <a:spcPts val="0"/>
              </a:spcAft>
              <a:buClrTx/>
              <a:buSzTx/>
              <a:buFontTx/>
              <a:buNone/>
              <a:tabLst>
                <a:tab pos="3600000" algn="l"/>
                <a:tab pos="4320000" algn="l"/>
              </a:tabLst>
              <a:defRPr/>
            </a:pPr>
            <a:endParaRPr kumimoji="0" lang="nl-NL"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342900" marR="0" lvl="0" indent="-342900" algn="ctr" defTabSz="457200" rtl="0" eaLnBrk="1" fontAlgn="auto" latinLnBrk="0" hangingPunct="1">
              <a:lnSpc>
                <a:spcPct val="100000"/>
              </a:lnSpc>
              <a:spcBef>
                <a:spcPct val="20000"/>
              </a:spcBef>
              <a:spcAft>
                <a:spcPts val="0"/>
              </a:spcAft>
              <a:buClrTx/>
              <a:buSzTx/>
              <a:buFontTx/>
              <a:buNone/>
              <a:tabLst>
                <a:tab pos="3600000" algn="l"/>
                <a:tab pos="4320000" algn="l"/>
              </a:tabLst>
              <a:defRPr/>
            </a:pPr>
            <a:r>
              <a:rPr lang="nl-NL" sz="3200" dirty="0">
                <a:solidFill>
                  <a:prstClr val="black"/>
                </a:solidFill>
                <a:latin typeface="Calibri" panose="020F0502020204030204" pitchFamily="34" charset="0"/>
                <a:cs typeface="Calibri" panose="020F0502020204030204" pitchFamily="34" charset="0"/>
              </a:rPr>
              <a:t>Dit concert wordt ook uitgezonden!</a:t>
            </a:r>
            <a:endParaRPr kumimoji="0" lang="nl-NL"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9" name="Afbeelding 8" descr="Afbeelding met tekst, Lettertype, Graphics, logo&#10;&#10;Automatisch gegenereerde beschrijving">
            <a:extLst>
              <a:ext uri="{FF2B5EF4-FFF2-40B4-BE49-F238E27FC236}">
                <a16:creationId xmlns:a16="http://schemas.microsoft.com/office/drawing/2014/main" id="{B9432A08-4E92-6B05-65A3-6BA3DD048C37}"/>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51520" y="0"/>
            <a:ext cx="2766806" cy="666326"/>
          </a:xfrm>
          <a:prstGeom prst="rect">
            <a:avLst/>
          </a:prstGeom>
        </p:spPr>
      </p:pic>
      <p:pic>
        <p:nvPicPr>
          <p:cNvPr id="8" name="Afbeelding 7">
            <a:extLst>
              <a:ext uri="{FF2B5EF4-FFF2-40B4-BE49-F238E27FC236}">
                <a16:creationId xmlns:a16="http://schemas.microsoft.com/office/drawing/2014/main" id="{1385313B-55F7-FEB6-886D-4A91F682DEEE}"/>
              </a:ext>
            </a:extLst>
          </p:cNvPr>
          <p:cNvPicPr>
            <a:picLocks noChangeAspect="1"/>
          </p:cNvPicPr>
          <p:nvPr/>
        </p:nvPicPr>
        <p:blipFill>
          <a:blip r:embed="rId3"/>
          <a:stretch>
            <a:fillRect/>
          </a:stretch>
        </p:blipFill>
        <p:spPr>
          <a:xfrm>
            <a:off x="2112835" y="3105843"/>
            <a:ext cx="4918329" cy="2766560"/>
          </a:xfrm>
          <a:prstGeom prst="rect">
            <a:avLst/>
          </a:prstGeom>
        </p:spPr>
      </p:pic>
    </p:spTree>
    <p:extLst>
      <p:ext uri="{BB962C8B-B14F-4D97-AF65-F5344CB8AC3E}">
        <p14:creationId xmlns:p14="http://schemas.microsoft.com/office/powerpoint/2010/main" val="1257290741"/>
      </p:ext>
    </p:extLst>
  </p:cSld>
  <p:clrMapOvr>
    <a:masterClrMapping/>
  </p:clrMapOvr>
  <mc:AlternateContent xmlns:mc="http://schemas.openxmlformats.org/markup-compatibility/2006" xmlns:p14="http://schemas.microsoft.com/office/powerpoint/2010/main">
    <mc:Choice Requires="p14">
      <p:transition spd="slow" p14:dur="2000" advTm="17000"/>
    </mc:Choice>
    <mc:Fallback xmlns="">
      <p:transition spd="slow" advTm="17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D095A3-1837-19AE-CF91-FC0109F6E1A6}"/>
            </a:ext>
          </a:extLst>
        </p:cNvPr>
        <p:cNvGrpSpPr/>
        <p:nvPr/>
      </p:nvGrpSpPr>
      <p:grpSpPr>
        <a:xfrm>
          <a:off x="0" y="0"/>
          <a:ext cx="0" cy="0"/>
          <a:chOff x="0" y="0"/>
          <a:chExt cx="0" cy="0"/>
        </a:xfrm>
      </p:grpSpPr>
      <p:cxnSp>
        <p:nvCxnSpPr>
          <p:cNvPr id="4" name="Rechte verbindingslijn 3">
            <a:extLst>
              <a:ext uri="{FF2B5EF4-FFF2-40B4-BE49-F238E27FC236}">
                <a16:creationId xmlns:a16="http://schemas.microsoft.com/office/drawing/2014/main" id="{92C5AC3A-5F7D-CCFC-4076-B67D208F4FED}"/>
              </a:ext>
            </a:extLst>
          </p:cNvPr>
          <p:cNvCxnSpPr/>
          <p:nvPr/>
        </p:nvCxnSpPr>
        <p:spPr>
          <a:xfrm>
            <a:off x="0" y="1340768"/>
            <a:ext cx="9144000" cy="0"/>
          </a:xfrm>
          <a:prstGeom prst="line">
            <a:avLst/>
          </a:prstGeom>
          <a:ln w="63500">
            <a:solidFill>
              <a:schemeClr val="tx1"/>
            </a:solidFill>
          </a:ln>
        </p:spPr>
        <p:style>
          <a:lnRef idx="3">
            <a:schemeClr val="accent4"/>
          </a:lnRef>
          <a:fillRef idx="0">
            <a:schemeClr val="accent4"/>
          </a:fillRef>
          <a:effectRef idx="2">
            <a:schemeClr val="accent4"/>
          </a:effectRef>
          <a:fontRef idx="minor">
            <a:schemeClr val="tx1"/>
          </a:fontRef>
        </p:style>
      </p:cxnSp>
      <p:sp>
        <p:nvSpPr>
          <p:cNvPr id="7" name="Ondertitel 2">
            <a:extLst>
              <a:ext uri="{FF2B5EF4-FFF2-40B4-BE49-F238E27FC236}">
                <a16:creationId xmlns:a16="http://schemas.microsoft.com/office/drawing/2014/main" id="{6884F75F-D503-14CD-480C-53AECF65D74C}"/>
              </a:ext>
            </a:extLst>
          </p:cNvPr>
          <p:cNvSpPr txBox="1">
            <a:spLocks/>
          </p:cNvSpPr>
          <p:nvPr/>
        </p:nvSpPr>
        <p:spPr>
          <a:xfrm>
            <a:off x="251521" y="1433147"/>
            <a:ext cx="8833756" cy="5424853"/>
          </a:xfrm>
          <a:prstGeom prst="rect">
            <a:avLst/>
          </a:prstGeom>
        </p:spPr>
        <p:txBody>
          <a:bodyPr vert="horz" lIns="91440" tIns="45720" rIns="91440" bIns="45720" rtlCol="0">
            <a:noAutofit/>
          </a:bodyPr>
          <a:lstStyle/>
          <a:p>
            <a:pPr marL="342900" marR="0" lvl="0" indent="-342900" algn="l" defTabSz="457200" rtl="0" eaLnBrk="1" fontAlgn="auto" latinLnBrk="0" hangingPunct="1">
              <a:lnSpc>
                <a:spcPct val="100000"/>
              </a:lnSpc>
              <a:spcBef>
                <a:spcPct val="20000"/>
              </a:spcBef>
              <a:spcAft>
                <a:spcPts val="0"/>
              </a:spcAft>
              <a:buClrTx/>
              <a:buSzTx/>
              <a:buFontTx/>
              <a:buNone/>
              <a:tabLst>
                <a:tab pos="3600000" algn="l"/>
                <a:tab pos="4320000" algn="l"/>
              </a:tabLst>
              <a:defRPr/>
            </a:pPr>
            <a:endParaRPr kumimoji="0" lang="nl-NL"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342900" marR="0" lvl="0" indent="-342900" algn="l" defTabSz="457200" rtl="0" eaLnBrk="1" fontAlgn="auto" latinLnBrk="0" hangingPunct="1">
              <a:lnSpc>
                <a:spcPct val="100000"/>
              </a:lnSpc>
              <a:spcBef>
                <a:spcPct val="20000"/>
              </a:spcBef>
              <a:spcAft>
                <a:spcPts val="0"/>
              </a:spcAft>
              <a:buClrTx/>
              <a:buSzTx/>
              <a:buFontTx/>
              <a:buNone/>
              <a:tabLst>
                <a:tab pos="3600000" algn="l"/>
                <a:tab pos="4320000" algn="l"/>
              </a:tabLst>
              <a:defRPr/>
            </a:pPr>
            <a:r>
              <a:rPr kumimoji="0" lang="nl-NL"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Hierbij deelt de kerkenraad u mee dat maandag 18 mei Jeroen </a:t>
            </a:r>
            <a:r>
              <a:rPr kumimoji="0" lang="nl-NL" sz="32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Castel</a:t>
            </a:r>
            <a:r>
              <a:rPr kumimoji="0" lang="nl-NL"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en </a:t>
            </a:r>
            <a:r>
              <a:rPr kumimoji="0" lang="nl-NL" sz="32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Arjo</a:t>
            </a:r>
            <a:r>
              <a:rPr kumimoji="0" lang="nl-NL"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de Keizer gaan trouwen.</a:t>
            </a:r>
          </a:p>
          <a:p>
            <a:pPr marL="342900" marR="0" lvl="0" indent="-342900" algn="l" defTabSz="457200" rtl="0" eaLnBrk="1" fontAlgn="auto" latinLnBrk="0" hangingPunct="1">
              <a:lnSpc>
                <a:spcPct val="100000"/>
              </a:lnSpc>
              <a:spcBef>
                <a:spcPct val="20000"/>
              </a:spcBef>
              <a:spcAft>
                <a:spcPts val="0"/>
              </a:spcAft>
              <a:buClrTx/>
              <a:buSzTx/>
              <a:buFontTx/>
              <a:buNone/>
              <a:tabLst>
                <a:tab pos="3600000" algn="l"/>
                <a:tab pos="4320000" algn="l"/>
              </a:tabLst>
              <a:defRPr/>
            </a:pPr>
            <a:endParaRPr lang="nl-NL" sz="3200" dirty="0">
              <a:solidFill>
                <a:prstClr val="black"/>
              </a:solidFill>
              <a:latin typeface="Calibri" panose="020F0502020204030204" pitchFamily="34" charset="0"/>
              <a:cs typeface="Calibri" panose="020F0502020204030204" pitchFamily="34" charset="0"/>
            </a:endParaRPr>
          </a:p>
          <a:p>
            <a:pPr marL="342900" marR="0" lvl="0" indent="-342900" algn="l" defTabSz="457200" rtl="0" eaLnBrk="1" fontAlgn="auto" latinLnBrk="0" hangingPunct="1">
              <a:lnSpc>
                <a:spcPct val="100000"/>
              </a:lnSpc>
              <a:spcBef>
                <a:spcPct val="20000"/>
              </a:spcBef>
              <a:spcAft>
                <a:spcPts val="0"/>
              </a:spcAft>
              <a:buClrTx/>
              <a:buSzTx/>
              <a:buFontTx/>
              <a:buNone/>
              <a:tabLst>
                <a:tab pos="3600000" algn="l"/>
                <a:tab pos="4320000" algn="l"/>
              </a:tabLst>
              <a:defRPr/>
            </a:pPr>
            <a:r>
              <a:rPr kumimoji="0" lang="nl-NL"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De kerkelijke inzegening vindt om 14.00 uur plaats in de Sint Jacobskerk.</a:t>
            </a:r>
          </a:p>
          <a:p>
            <a:pPr marL="342900" marR="0" lvl="0" indent="-342900" algn="l" defTabSz="457200" rtl="0" eaLnBrk="1" fontAlgn="auto" latinLnBrk="0" hangingPunct="1">
              <a:lnSpc>
                <a:spcPct val="100000"/>
              </a:lnSpc>
              <a:spcBef>
                <a:spcPct val="20000"/>
              </a:spcBef>
              <a:spcAft>
                <a:spcPts val="0"/>
              </a:spcAft>
              <a:buClrTx/>
              <a:buSzTx/>
              <a:buFontTx/>
              <a:buNone/>
              <a:tabLst>
                <a:tab pos="3600000" algn="l"/>
                <a:tab pos="4320000" algn="l"/>
              </a:tabLst>
              <a:defRPr/>
            </a:pPr>
            <a:endParaRPr kumimoji="0" lang="nl-NL"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342900" marR="0" lvl="0" indent="-342900" algn="ctr" defTabSz="457200" rtl="0" eaLnBrk="1" fontAlgn="auto" latinLnBrk="0" hangingPunct="1">
              <a:lnSpc>
                <a:spcPct val="100000"/>
              </a:lnSpc>
              <a:spcBef>
                <a:spcPct val="20000"/>
              </a:spcBef>
              <a:spcAft>
                <a:spcPts val="0"/>
              </a:spcAft>
              <a:buClrTx/>
              <a:buSzTx/>
              <a:buFontTx/>
              <a:buNone/>
              <a:tabLst>
                <a:tab pos="3600000" algn="l"/>
                <a:tab pos="4320000" algn="l"/>
              </a:tabLst>
              <a:defRPr/>
            </a:pPr>
            <a:r>
              <a:rPr kumimoji="0" lang="nl-NL"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U bent van harte uitgenodigd.</a:t>
            </a:r>
          </a:p>
        </p:txBody>
      </p:sp>
      <p:pic>
        <p:nvPicPr>
          <p:cNvPr id="9" name="Afbeelding 8" descr="Afbeelding met tekst, Lettertype, Graphics, logo&#10;&#10;Automatisch gegenereerde beschrijving">
            <a:extLst>
              <a:ext uri="{FF2B5EF4-FFF2-40B4-BE49-F238E27FC236}">
                <a16:creationId xmlns:a16="http://schemas.microsoft.com/office/drawing/2014/main" id="{6103E6AD-E428-8770-4568-A7BCAC0C3C33}"/>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51520" y="0"/>
            <a:ext cx="2766806" cy="666326"/>
          </a:xfrm>
          <a:prstGeom prst="rect">
            <a:avLst/>
          </a:prstGeom>
        </p:spPr>
      </p:pic>
      <p:sp>
        <p:nvSpPr>
          <p:cNvPr id="3" name="Titel 1">
            <a:extLst>
              <a:ext uri="{FF2B5EF4-FFF2-40B4-BE49-F238E27FC236}">
                <a16:creationId xmlns:a16="http://schemas.microsoft.com/office/drawing/2014/main" id="{C962E987-9A6D-202E-D07D-B06254E0BEA5}"/>
              </a:ext>
            </a:extLst>
          </p:cNvPr>
          <p:cNvSpPr txBox="1">
            <a:spLocks/>
          </p:cNvSpPr>
          <p:nvPr/>
        </p:nvSpPr>
        <p:spPr>
          <a:xfrm>
            <a:off x="251519" y="666326"/>
            <a:ext cx="9459747" cy="65618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tabLst>
                <a:tab pos="4320000" algn="l"/>
              </a:tabLst>
            </a:pPr>
            <a:r>
              <a:rPr lang="nl-NL" sz="3600" dirty="0">
                <a:latin typeface="Calibri" panose="020F0502020204030204" pitchFamily="34" charset="0"/>
                <a:cs typeface="Calibri" panose="020F0502020204030204" pitchFamily="34" charset="0"/>
              </a:rPr>
              <a:t>Sint Jacobskerk          Maandag 18 mei</a:t>
            </a:r>
          </a:p>
        </p:txBody>
      </p:sp>
    </p:spTree>
    <p:extLst>
      <p:ext uri="{BB962C8B-B14F-4D97-AF65-F5344CB8AC3E}">
        <p14:creationId xmlns:p14="http://schemas.microsoft.com/office/powerpoint/2010/main" val="267785019"/>
      </p:ext>
    </p:extLst>
  </p:cSld>
  <p:clrMapOvr>
    <a:masterClrMapping/>
  </p:clrMapOvr>
  <mc:AlternateContent xmlns:mc="http://schemas.openxmlformats.org/markup-compatibility/2006" xmlns:p14="http://schemas.microsoft.com/office/powerpoint/2010/main">
    <mc:Choice Requires="p14">
      <p:transition spd="slow" p14:dur="2000" advTm="17000"/>
    </mc:Choice>
    <mc:Fallback xmlns="">
      <p:transition spd="slow" advTm="17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EE2001-AE0D-48F7-76BD-DC2239D09A6A}"/>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87341366-E520-CBE8-06C6-381BF69C1365}"/>
              </a:ext>
            </a:extLst>
          </p:cNvPr>
          <p:cNvSpPr>
            <a:spLocks noGrp="1"/>
          </p:cNvSpPr>
          <p:nvPr>
            <p:ph type="title" idx="4294967295"/>
          </p:nvPr>
        </p:nvSpPr>
        <p:spPr>
          <a:xfrm>
            <a:off x="251519" y="666326"/>
            <a:ext cx="9459747" cy="656186"/>
          </a:xfrm>
        </p:spPr>
        <p:txBody>
          <a:bodyPr>
            <a:normAutofit/>
          </a:bodyPr>
          <a:lstStyle/>
          <a:p>
            <a:pPr lvl="0">
              <a:tabLst>
                <a:tab pos="4320000" algn="l"/>
              </a:tabLst>
            </a:pPr>
            <a:r>
              <a:rPr lang="nl-NL" sz="3600" dirty="0">
                <a:latin typeface="Calibri" panose="020F0502020204030204" pitchFamily="34" charset="0"/>
                <a:cs typeface="Calibri" panose="020F0502020204030204" pitchFamily="34" charset="0"/>
              </a:rPr>
              <a:t>Sint Jacobskerk          Zondag 24 mei</a:t>
            </a:r>
          </a:p>
        </p:txBody>
      </p:sp>
      <p:cxnSp>
        <p:nvCxnSpPr>
          <p:cNvPr id="4" name="Rechte verbindingslijn 3">
            <a:extLst>
              <a:ext uri="{FF2B5EF4-FFF2-40B4-BE49-F238E27FC236}">
                <a16:creationId xmlns:a16="http://schemas.microsoft.com/office/drawing/2014/main" id="{6B3FF9EE-ED0F-1F63-3206-B3C552AF861D}"/>
              </a:ext>
            </a:extLst>
          </p:cNvPr>
          <p:cNvCxnSpPr/>
          <p:nvPr/>
        </p:nvCxnSpPr>
        <p:spPr>
          <a:xfrm>
            <a:off x="0" y="1340768"/>
            <a:ext cx="9144000" cy="0"/>
          </a:xfrm>
          <a:prstGeom prst="line">
            <a:avLst/>
          </a:prstGeom>
          <a:ln w="63500">
            <a:solidFill>
              <a:schemeClr val="tx1"/>
            </a:solidFill>
          </a:ln>
        </p:spPr>
        <p:style>
          <a:lnRef idx="3">
            <a:schemeClr val="accent4"/>
          </a:lnRef>
          <a:fillRef idx="0">
            <a:schemeClr val="accent4"/>
          </a:fillRef>
          <a:effectRef idx="2">
            <a:schemeClr val="accent4"/>
          </a:effectRef>
          <a:fontRef idx="minor">
            <a:schemeClr val="tx1"/>
          </a:fontRef>
        </p:style>
      </p:cxnSp>
      <p:sp>
        <p:nvSpPr>
          <p:cNvPr id="7" name="Ondertitel 2">
            <a:extLst>
              <a:ext uri="{FF2B5EF4-FFF2-40B4-BE49-F238E27FC236}">
                <a16:creationId xmlns:a16="http://schemas.microsoft.com/office/drawing/2014/main" id="{C9C1C469-22D8-CD61-03BB-BC60225373F5}"/>
              </a:ext>
            </a:extLst>
          </p:cNvPr>
          <p:cNvSpPr txBox="1">
            <a:spLocks/>
          </p:cNvSpPr>
          <p:nvPr/>
        </p:nvSpPr>
        <p:spPr>
          <a:xfrm>
            <a:off x="251521" y="1322513"/>
            <a:ext cx="8833756" cy="5535487"/>
          </a:xfrm>
          <a:prstGeom prst="rect">
            <a:avLst/>
          </a:prstGeom>
        </p:spPr>
        <p:txBody>
          <a:bodyPr vert="horz" lIns="91440" tIns="45720" rIns="91440" bIns="45720" rtlCol="0">
            <a:noAutofit/>
          </a:bodyPr>
          <a:lstStyle/>
          <a:p>
            <a:pPr marL="342900" lvl="0" indent="-342900">
              <a:lnSpc>
                <a:spcPct val="150000"/>
              </a:lnSpc>
              <a:spcBef>
                <a:spcPct val="20000"/>
              </a:spcBef>
              <a:tabLst>
                <a:tab pos="3600000" algn="l"/>
                <a:tab pos="4320000" algn="l"/>
              </a:tabLst>
            </a:pPr>
            <a:r>
              <a:rPr lang="nl-NL" sz="3200" dirty="0">
                <a:latin typeface="Calibri" panose="020F0502020204030204" pitchFamily="34" charset="0"/>
                <a:cs typeface="Calibri" panose="020F0502020204030204" pitchFamily="34" charset="0"/>
              </a:rPr>
              <a:t>Aanvang	: 10.00 uur</a:t>
            </a:r>
            <a:endParaRPr lang="nl-NL" sz="3200" b="1" dirty="0">
              <a:latin typeface="Calibri" panose="020F0502020204030204" pitchFamily="34" charset="0"/>
              <a:cs typeface="Calibri" panose="020F0502020204030204" pitchFamily="34" charset="0"/>
            </a:endParaRPr>
          </a:p>
          <a:p>
            <a:pPr marL="342900" lvl="0" indent="-342900">
              <a:lnSpc>
                <a:spcPct val="150000"/>
              </a:lnSpc>
              <a:spcBef>
                <a:spcPct val="20000"/>
              </a:spcBef>
              <a:tabLst>
                <a:tab pos="3600000" algn="l"/>
                <a:tab pos="4320000" algn="l"/>
              </a:tabLst>
            </a:pPr>
            <a:r>
              <a:rPr lang="nl-NL" sz="3200" dirty="0">
                <a:latin typeface="Calibri" panose="020F0502020204030204" pitchFamily="34" charset="0"/>
                <a:cs typeface="Calibri" panose="020F0502020204030204" pitchFamily="34" charset="0"/>
              </a:rPr>
              <a:t>Voorganger	: Ds. Janny Blankenstijn</a:t>
            </a:r>
          </a:p>
          <a:p>
            <a:pPr marL="342900" lvl="0" indent="-342900">
              <a:lnSpc>
                <a:spcPct val="150000"/>
              </a:lnSpc>
              <a:spcBef>
                <a:spcPct val="20000"/>
              </a:spcBef>
              <a:tabLst>
                <a:tab pos="3600000" algn="l"/>
                <a:tab pos="4320000" algn="l"/>
              </a:tabLst>
            </a:pPr>
            <a:r>
              <a:rPr lang="nl-NL" sz="3200" dirty="0">
                <a:latin typeface="Calibri" panose="020F0502020204030204" pitchFamily="34" charset="0"/>
                <a:cs typeface="Calibri" panose="020F0502020204030204" pitchFamily="34" charset="0"/>
              </a:rPr>
              <a:t>Medewerking van	: Bachkoor Zeeland</a:t>
            </a:r>
          </a:p>
          <a:p>
            <a:pPr marL="342900" lvl="0" indent="-342900">
              <a:lnSpc>
                <a:spcPct val="150000"/>
              </a:lnSpc>
              <a:spcBef>
                <a:spcPct val="20000"/>
              </a:spcBef>
              <a:tabLst>
                <a:tab pos="3600000" algn="l"/>
                <a:tab pos="4320000" algn="l"/>
              </a:tabLst>
            </a:pPr>
            <a:r>
              <a:rPr lang="nl-NL" sz="3200" dirty="0">
                <a:latin typeface="Calibri" panose="020F0502020204030204" pitchFamily="34" charset="0"/>
                <a:cs typeface="Calibri" panose="020F0502020204030204" pitchFamily="34" charset="0"/>
              </a:rPr>
              <a:t>1</a:t>
            </a:r>
            <a:r>
              <a:rPr lang="nl-NL" sz="3200" baseline="30000" dirty="0">
                <a:latin typeface="Calibri" panose="020F0502020204030204" pitchFamily="34" charset="0"/>
                <a:cs typeface="Calibri" panose="020F0502020204030204" pitchFamily="34" charset="0"/>
              </a:rPr>
              <a:t>ste</a:t>
            </a:r>
            <a:r>
              <a:rPr lang="nl-NL" sz="3200" dirty="0">
                <a:latin typeface="Calibri" panose="020F0502020204030204" pitchFamily="34" charset="0"/>
                <a:cs typeface="Calibri" panose="020F0502020204030204" pitchFamily="34" charset="0"/>
              </a:rPr>
              <a:t> collecte	: Zending</a:t>
            </a:r>
          </a:p>
          <a:p>
            <a:pPr marL="342900" indent="-342900">
              <a:lnSpc>
                <a:spcPct val="150000"/>
              </a:lnSpc>
              <a:spcBef>
                <a:spcPct val="20000"/>
              </a:spcBef>
              <a:tabLst>
                <a:tab pos="3600000" algn="l"/>
                <a:tab pos="4320000" algn="l"/>
              </a:tabLst>
            </a:pPr>
            <a:r>
              <a:rPr lang="nl-NL" sz="3200" dirty="0">
                <a:latin typeface="Calibri" panose="020F0502020204030204" pitchFamily="34" charset="0"/>
                <a:cs typeface="Calibri" panose="020F0502020204030204" pitchFamily="34" charset="0"/>
              </a:rPr>
              <a:t>2</a:t>
            </a:r>
            <a:r>
              <a:rPr lang="nl-NL" sz="3200" baseline="30000" dirty="0">
                <a:latin typeface="Calibri" panose="020F0502020204030204" pitchFamily="34" charset="0"/>
                <a:cs typeface="Calibri" panose="020F0502020204030204" pitchFamily="34" charset="0"/>
              </a:rPr>
              <a:t>de</a:t>
            </a:r>
            <a:r>
              <a:rPr lang="nl-NL" sz="3200" dirty="0">
                <a:latin typeface="Calibri" panose="020F0502020204030204" pitchFamily="34" charset="0"/>
                <a:cs typeface="Calibri" panose="020F0502020204030204" pitchFamily="34" charset="0"/>
              </a:rPr>
              <a:t> collecte	: Diaconie</a:t>
            </a:r>
          </a:p>
        </p:txBody>
      </p:sp>
      <p:pic>
        <p:nvPicPr>
          <p:cNvPr id="9" name="Afbeelding 8" descr="Afbeelding met tekst, Lettertype, Graphics, logo&#10;&#10;Automatisch gegenereerde beschrijving">
            <a:extLst>
              <a:ext uri="{FF2B5EF4-FFF2-40B4-BE49-F238E27FC236}">
                <a16:creationId xmlns:a16="http://schemas.microsoft.com/office/drawing/2014/main" id="{FA43E12E-721A-4D6E-590A-2E4946B648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0"/>
            <a:ext cx="2766806" cy="666326"/>
          </a:xfrm>
          <a:prstGeom prst="rect">
            <a:avLst/>
          </a:prstGeom>
        </p:spPr>
      </p:pic>
    </p:spTree>
    <p:extLst>
      <p:ext uri="{BB962C8B-B14F-4D97-AF65-F5344CB8AC3E}">
        <p14:creationId xmlns:p14="http://schemas.microsoft.com/office/powerpoint/2010/main" val="3177012092"/>
      </p:ext>
    </p:extLst>
  </p:cSld>
  <p:clrMapOvr>
    <a:masterClrMapping/>
  </p:clrMapOvr>
  <mc:AlternateContent xmlns:mc="http://schemas.openxmlformats.org/markup-compatibility/2006" xmlns:p14="http://schemas.microsoft.com/office/powerpoint/2010/main">
    <mc:Choice Requires="p14">
      <p:transition spd="slow" p14:dur="2000" advTm="17000"/>
    </mc:Choice>
    <mc:Fallback xmlns="">
      <p:transition spd="slow" advTm="17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59E837-4CFB-0CEF-EBA2-B186FDFEB8F9}"/>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A7730D07-792C-A187-70FE-16B1185FD124}"/>
              </a:ext>
            </a:extLst>
          </p:cNvPr>
          <p:cNvSpPr>
            <a:spLocks noGrp="1"/>
          </p:cNvSpPr>
          <p:nvPr>
            <p:ph type="title" idx="4294967295"/>
          </p:nvPr>
        </p:nvSpPr>
        <p:spPr>
          <a:xfrm>
            <a:off x="251519" y="666326"/>
            <a:ext cx="9459747" cy="656186"/>
          </a:xfrm>
        </p:spPr>
        <p:txBody>
          <a:bodyPr>
            <a:normAutofit/>
          </a:bodyPr>
          <a:lstStyle/>
          <a:p>
            <a:pPr lvl="0">
              <a:tabLst>
                <a:tab pos="4320000" algn="l"/>
              </a:tabLst>
            </a:pPr>
            <a:r>
              <a:rPr lang="nl-NL" sz="3600" dirty="0">
                <a:latin typeface="Calibri" panose="020F0502020204030204" pitchFamily="34" charset="0"/>
                <a:cs typeface="Calibri" panose="020F0502020204030204" pitchFamily="34" charset="0"/>
              </a:rPr>
              <a:t>Sint Jacobskerk          Zondag 24 mei</a:t>
            </a:r>
          </a:p>
        </p:txBody>
      </p:sp>
      <p:cxnSp>
        <p:nvCxnSpPr>
          <p:cNvPr id="4" name="Rechte verbindingslijn 3">
            <a:extLst>
              <a:ext uri="{FF2B5EF4-FFF2-40B4-BE49-F238E27FC236}">
                <a16:creationId xmlns:a16="http://schemas.microsoft.com/office/drawing/2014/main" id="{B5C8D4A7-EB31-92DB-F0BA-1B848D7DA28C}"/>
              </a:ext>
            </a:extLst>
          </p:cNvPr>
          <p:cNvCxnSpPr/>
          <p:nvPr/>
        </p:nvCxnSpPr>
        <p:spPr>
          <a:xfrm>
            <a:off x="0" y="1340768"/>
            <a:ext cx="9144000" cy="0"/>
          </a:xfrm>
          <a:prstGeom prst="line">
            <a:avLst/>
          </a:prstGeom>
          <a:ln w="63500">
            <a:solidFill>
              <a:schemeClr val="tx1"/>
            </a:solidFill>
          </a:ln>
        </p:spPr>
        <p:style>
          <a:lnRef idx="3">
            <a:schemeClr val="accent4"/>
          </a:lnRef>
          <a:fillRef idx="0">
            <a:schemeClr val="accent4"/>
          </a:fillRef>
          <a:effectRef idx="2">
            <a:schemeClr val="accent4"/>
          </a:effectRef>
          <a:fontRef idx="minor">
            <a:schemeClr val="tx1"/>
          </a:fontRef>
        </p:style>
      </p:cxnSp>
      <p:pic>
        <p:nvPicPr>
          <p:cNvPr id="9" name="Afbeelding 8" descr="Afbeelding met tekst, Lettertype, Graphics, logo&#10;&#10;Automatisch gegenereerde beschrijving">
            <a:extLst>
              <a:ext uri="{FF2B5EF4-FFF2-40B4-BE49-F238E27FC236}">
                <a16:creationId xmlns:a16="http://schemas.microsoft.com/office/drawing/2014/main" id="{20E63444-D7FE-77A3-C1AB-FC89436E68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0"/>
            <a:ext cx="2766806" cy="666326"/>
          </a:xfrm>
          <a:prstGeom prst="rect">
            <a:avLst/>
          </a:prstGeom>
        </p:spPr>
      </p:pic>
    </p:spTree>
    <p:extLst>
      <p:ext uri="{BB962C8B-B14F-4D97-AF65-F5344CB8AC3E}">
        <p14:creationId xmlns:p14="http://schemas.microsoft.com/office/powerpoint/2010/main" val="534626852"/>
      </p:ext>
    </p:extLst>
  </p:cSld>
  <p:clrMapOvr>
    <a:masterClrMapping/>
  </p:clrMapOvr>
  <mc:AlternateContent xmlns:mc="http://schemas.openxmlformats.org/markup-compatibility/2006" xmlns:p14="http://schemas.microsoft.com/office/powerpoint/2010/main">
    <mc:Choice Requires="p14">
      <p:transition spd="slow" p14:dur="2000" advTm="17000"/>
    </mc:Choice>
    <mc:Fallback xmlns="">
      <p:transition spd="slow" advTm="17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327B53-292A-5809-57BB-A6C5B8719279}"/>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75AFE357-CE99-7FB6-0DF5-8213C26C4D1B}"/>
              </a:ext>
            </a:extLst>
          </p:cNvPr>
          <p:cNvSpPr>
            <a:spLocks noGrp="1"/>
          </p:cNvSpPr>
          <p:nvPr>
            <p:ph type="title" idx="4294967295"/>
          </p:nvPr>
        </p:nvSpPr>
        <p:spPr>
          <a:xfrm>
            <a:off x="251519" y="666326"/>
            <a:ext cx="9459747" cy="656186"/>
          </a:xfrm>
        </p:spPr>
        <p:txBody>
          <a:bodyPr>
            <a:normAutofit/>
          </a:bodyPr>
          <a:lstStyle/>
          <a:p>
            <a:pPr lvl="0">
              <a:tabLst>
                <a:tab pos="4320000" algn="l"/>
              </a:tabLst>
            </a:pPr>
            <a:r>
              <a:rPr lang="nl-NL" sz="3600" dirty="0">
                <a:latin typeface="Calibri" panose="020F0502020204030204" pitchFamily="34" charset="0"/>
                <a:cs typeface="Calibri" panose="020F0502020204030204" pitchFamily="34" charset="0"/>
              </a:rPr>
              <a:t>Sint Jacobskerk          Zondag 24 mei</a:t>
            </a:r>
          </a:p>
        </p:txBody>
      </p:sp>
      <p:cxnSp>
        <p:nvCxnSpPr>
          <p:cNvPr id="4" name="Rechte verbindingslijn 3">
            <a:extLst>
              <a:ext uri="{FF2B5EF4-FFF2-40B4-BE49-F238E27FC236}">
                <a16:creationId xmlns:a16="http://schemas.microsoft.com/office/drawing/2014/main" id="{A5F6648E-748F-8730-ED4C-C23F692724F6}"/>
              </a:ext>
            </a:extLst>
          </p:cNvPr>
          <p:cNvCxnSpPr/>
          <p:nvPr/>
        </p:nvCxnSpPr>
        <p:spPr>
          <a:xfrm>
            <a:off x="0" y="1340768"/>
            <a:ext cx="9144000" cy="0"/>
          </a:xfrm>
          <a:prstGeom prst="line">
            <a:avLst/>
          </a:prstGeom>
          <a:ln w="63500">
            <a:solidFill>
              <a:schemeClr val="tx1"/>
            </a:solidFill>
          </a:ln>
        </p:spPr>
        <p:style>
          <a:lnRef idx="3">
            <a:schemeClr val="accent4"/>
          </a:lnRef>
          <a:fillRef idx="0">
            <a:schemeClr val="accent4"/>
          </a:fillRef>
          <a:effectRef idx="2">
            <a:schemeClr val="accent4"/>
          </a:effectRef>
          <a:fontRef idx="minor">
            <a:schemeClr val="tx1"/>
          </a:fontRef>
        </p:style>
      </p:cxnSp>
      <p:pic>
        <p:nvPicPr>
          <p:cNvPr id="9" name="Afbeelding 8" descr="Afbeelding met tekst, Lettertype, Graphics, logo&#10;&#10;Automatisch gegenereerde beschrijving">
            <a:extLst>
              <a:ext uri="{FF2B5EF4-FFF2-40B4-BE49-F238E27FC236}">
                <a16:creationId xmlns:a16="http://schemas.microsoft.com/office/drawing/2014/main" id="{D37982CE-3715-8716-48A5-7B549723DF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0"/>
            <a:ext cx="2766806" cy="666326"/>
          </a:xfrm>
          <a:prstGeom prst="rect">
            <a:avLst/>
          </a:prstGeom>
        </p:spPr>
      </p:pic>
      <p:pic>
        <p:nvPicPr>
          <p:cNvPr id="3" name="Afbeelding 2">
            <a:extLst>
              <a:ext uri="{FF2B5EF4-FFF2-40B4-BE49-F238E27FC236}">
                <a16:creationId xmlns:a16="http://schemas.microsoft.com/office/drawing/2014/main" id="{93D9785E-D324-7513-7B83-4ED8A37DDDD9}"/>
              </a:ext>
            </a:extLst>
          </p:cNvPr>
          <p:cNvPicPr>
            <a:picLocks noChangeAspect="1"/>
          </p:cNvPicPr>
          <p:nvPr/>
        </p:nvPicPr>
        <p:blipFill>
          <a:blip r:embed="rId3">
            <a:extLst>
              <a:ext uri="{28A0092B-C50C-407E-A947-70E740481C1C}">
                <a14:useLocalDpi xmlns:a14="http://schemas.microsoft.com/office/drawing/2010/main" val="0"/>
              </a:ext>
            </a:extLst>
          </a:blip>
          <a:srcRect l="-14" r="59038"/>
          <a:stretch>
            <a:fillRect/>
          </a:stretch>
        </p:blipFill>
        <p:spPr>
          <a:xfrm rot="5400000">
            <a:off x="1822513" y="-463490"/>
            <a:ext cx="5498974" cy="9144003"/>
          </a:xfrm>
          <a:prstGeom prst="rect">
            <a:avLst/>
          </a:prstGeom>
        </p:spPr>
      </p:pic>
      <p:sp>
        <p:nvSpPr>
          <p:cNvPr id="5" name="Tekstvak 2">
            <a:extLst>
              <a:ext uri="{FF2B5EF4-FFF2-40B4-BE49-F238E27FC236}">
                <a16:creationId xmlns:a16="http://schemas.microsoft.com/office/drawing/2014/main" id="{20AD6796-EAA3-9ED2-C321-F4E6F6BD4980}"/>
              </a:ext>
            </a:extLst>
          </p:cNvPr>
          <p:cNvSpPr txBox="1">
            <a:spLocks noChangeArrowheads="1"/>
          </p:cNvSpPr>
          <p:nvPr/>
        </p:nvSpPr>
        <p:spPr bwMode="auto">
          <a:xfrm>
            <a:off x="-2" y="2140359"/>
            <a:ext cx="9144002" cy="1114689"/>
          </a:xfrm>
          <a:prstGeom prst="rect">
            <a:avLst/>
          </a:prstGeom>
          <a:solidFill>
            <a:srgbClr val="C00000"/>
          </a:solidFill>
          <a:ln w="9525">
            <a:noFill/>
            <a:miter lim="800000"/>
            <a:headEnd/>
            <a:tailEnd/>
          </a:ln>
        </p:spPr>
        <p:txBody>
          <a:bodyPr rot="0" vert="horz" wrap="square" lIns="91440" tIns="45720" rIns="91440" bIns="45720" anchor="t" anchorCtr="0">
            <a:spAutoFit/>
          </a:bodyPr>
          <a:lstStyle/>
          <a:p>
            <a:pPr algn="ctr">
              <a:lnSpc>
                <a:spcPct val="107000"/>
              </a:lnSpc>
              <a:spcAft>
                <a:spcPts val="800"/>
              </a:spcAft>
              <a:buNone/>
            </a:pPr>
            <a:r>
              <a:rPr lang="nl-NL" sz="2800" kern="100" dirty="0">
                <a:effectLst/>
                <a:latin typeface="Arial Rounded MT Bold" panose="020F0704030504030204" pitchFamily="34" charset="0"/>
                <a:ea typeface="Calibri" panose="020F0502020204030204" pitchFamily="34" charset="0"/>
                <a:cs typeface="Times New Roman" panose="02020603050405020304" pitchFamily="18" charset="0"/>
              </a:rPr>
              <a:t>Pinksterdienst Sint Jacobskerk Vlissingen</a:t>
            </a:r>
            <a:endParaRPr lang="nl-NL"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buNone/>
            </a:pPr>
            <a:r>
              <a:rPr lang="nl-NL" sz="2800" kern="100" dirty="0">
                <a:effectLst/>
                <a:latin typeface="Arial Rounded MT Bold" panose="020F0704030504030204" pitchFamily="34" charset="0"/>
                <a:ea typeface="Calibri" panose="020F0502020204030204" pitchFamily="34" charset="0"/>
                <a:cs typeface="Times New Roman" panose="02020603050405020304" pitchFamily="18" charset="0"/>
              </a:rPr>
              <a:t>Zondag 24 mei 2026    10.00 uur</a:t>
            </a:r>
            <a:endParaRPr lang="nl-NL" sz="11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kstvak 2">
            <a:extLst>
              <a:ext uri="{FF2B5EF4-FFF2-40B4-BE49-F238E27FC236}">
                <a16:creationId xmlns:a16="http://schemas.microsoft.com/office/drawing/2014/main" id="{6DD4DD02-03A9-D62D-3B9F-F8299A13C998}"/>
              </a:ext>
            </a:extLst>
          </p:cNvPr>
          <p:cNvSpPr txBox="1">
            <a:spLocks noChangeArrowheads="1"/>
          </p:cNvSpPr>
          <p:nvPr/>
        </p:nvSpPr>
        <p:spPr bwMode="auto">
          <a:xfrm>
            <a:off x="4462682" y="3947746"/>
            <a:ext cx="4122420" cy="2593731"/>
          </a:xfrm>
          <a:prstGeom prst="rect">
            <a:avLst/>
          </a:prstGeom>
          <a:solidFill>
            <a:srgbClr val="C00000"/>
          </a:solidFill>
          <a:ln w="9525">
            <a:noFill/>
            <a:miter lim="800000"/>
            <a:headEnd/>
            <a:tailEnd/>
          </a:ln>
        </p:spPr>
        <p:txBody>
          <a:bodyPr rot="0" vert="horz" wrap="square" lIns="91440" tIns="45720" rIns="91440" bIns="45720" anchor="t" anchorCtr="0">
            <a:noAutofit/>
          </a:bodyPr>
          <a:lstStyle/>
          <a:p>
            <a:pPr algn="ctr">
              <a:lnSpc>
                <a:spcPct val="80000"/>
              </a:lnSpc>
              <a:buNone/>
            </a:pPr>
            <a:r>
              <a:rPr lang="nl-NL" sz="3600" kern="100" dirty="0">
                <a:effectLst/>
                <a:latin typeface="Arial Rounded MT Bold" panose="020F0704030504030204" pitchFamily="34" charset="0"/>
                <a:ea typeface="Calibri" panose="020F0502020204030204" pitchFamily="34" charset="0"/>
                <a:cs typeface="Times New Roman" panose="02020603050405020304" pitchFamily="18" charset="0"/>
              </a:rPr>
              <a:t>Bachkoor</a:t>
            </a:r>
            <a:r>
              <a:rPr lang="nl-NL" sz="2800" kern="100" dirty="0">
                <a:effectLst/>
                <a:latin typeface="Arial Rounded MT Bold" panose="020F0704030504030204" pitchFamily="34" charset="0"/>
                <a:ea typeface="Calibri" panose="020F0502020204030204" pitchFamily="34" charset="0"/>
                <a:cs typeface="Times New Roman" panose="02020603050405020304" pitchFamily="18" charset="0"/>
              </a:rPr>
              <a:t> </a:t>
            </a:r>
            <a:endParaRPr lang="nl-NL"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80000"/>
              </a:lnSpc>
              <a:buNone/>
            </a:pPr>
            <a:r>
              <a:rPr lang="nl-NL" sz="2800" kern="100" dirty="0">
                <a:effectLst/>
                <a:latin typeface="Arial Rounded MT Bold" panose="020F0704030504030204" pitchFamily="34" charset="0"/>
                <a:ea typeface="Calibri" panose="020F0502020204030204" pitchFamily="34" charset="0"/>
                <a:cs typeface="Times New Roman" panose="02020603050405020304" pitchFamily="18" charset="0"/>
              </a:rPr>
              <a:t>zingt:</a:t>
            </a:r>
            <a:endParaRPr lang="nl-NL"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80000"/>
              </a:lnSpc>
              <a:buNone/>
            </a:pPr>
            <a:r>
              <a:rPr lang="nl-NL" sz="2800" kern="100" dirty="0" err="1">
                <a:effectLst/>
                <a:latin typeface="Arial Rounded MT Bold" panose="020F0704030504030204" pitchFamily="34" charset="0"/>
                <a:ea typeface="Calibri" panose="020F0502020204030204" pitchFamily="34" charset="0"/>
                <a:cs typeface="Times New Roman" panose="02020603050405020304" pitchFamily="18" charset="0"/>
              </a:rPr>
              <a:t>Veni</a:t>
            </a:r>
            <a:r>
              <a:rPr lang="nl-NL" sz="2800" kern="100" dirty="0">
                <a:effectLst/>
                <a:latin typeface="Arial Rounded MT Bold" panose="020F0704030504030204" pitchFamily="34" charset="0"/>
                <a:ea typeface="Calibri" panose="020F0502020204030204" pitchFamily="34" charset="0"/>
                <a:cs typeface="Times New Roman" panose="02020603050405020304" pitchFamily="18" charset="0"/>
              </a:rPr>
              <a:t> </a:t>
            </a:r>
            <a:r>
              <a:rPr lang="nl-NL" sz="2800" kern="100" dirty="0" err="1">
                <a:effectLst/>
                <a:latin typeface="Arial Rounded MT Bold" panose="020F0704030504030204" pitchFamily="34" charset="0"/>
                <a:ea typeface="Calibri" panose="020F0502020204030204" pitchFamily="34" charset="0"/>
                <a:cs typeface="Times New Roman" panose="02020603050405020304" pitchFamily="18" charset="0"/>
              </a:rPr>
              <a:t>sancte</a:t>
            </a:r>
            <a:r>
              <a:rPr lang="nl-NL" sz="2800" kern="100" dirty="0">
                <a:effectLst/>
                <a:latin typeface="Arial Rounded MT Bold" panose="020F0704030504030204" pitchFamily="34" charset="0"/>
                <a:ea typeface="Calibri" panose="020F0502020204030204" pitchFamily="34" charset="0"/>
                <a:cs typeface="Times New Roman" panose="02020603050405020304" pitchFamily="18" charset="0"/>
              </a:rPr>
              <a:t> Spiritus, T.L. de Victoria</a:t>
            </a:r>
            <a:endParaRPr lang="nl-NL"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80000"/>
              </a:lnSpc>
              <a:buNone/>
            </a:pPr>
            <a:r>
              <a:rPr lang="nl-NL" sz="2800" kern="100" dirty="0">
                <a:effectLst/>
                <a:latin typeface="Arial Rounded MT Bold" panose="020F0704030504030204" pitchFamily="34" charset="0"/>
                <a:ea typeface="Calibri" panose="020F0502020204030204" pitchFamily="34" charset="0"/>
                <a:cs typeface="Times New Roman" panose="02020603050405020304" pitchFamily="18" charset="0"/>
              </a:rPr>
              <a:t>Motet Der </a:t>
            </a:r>
            <a:r>
              <a:rPr lang="nl-NL" sz="2800" kern="100" dirty="0" err="1">
                <a:effectLst/>
                <a:latin typeface="Arial Rounded MT Bold" panose="020F0704030504030204" pitchFamily="34" charset="0"/>
                <a:ea typeface="Calibri" panose="020F0502020204030204" pitchFamily="34" charset="0"/>
                <a:cs typeface="Times New Roman" panose="02020603050405020304" pitchFamily="18" charset="0"/>
              </a:rPr>
              <a:t>Geist</a:t>
            </a:r>
            <a:r>
              <a:rPr lang="nl-NL" sz="2800" kern="100" dirty="0">
                <a:effectLst/>
                <a:latin typeface="Arial Rounded MT Bold" panose="020F0704030504030204" pitchFamily="34" charset="0"/>
                <a:ea typeface="Calibri" panose="020F0502020204030204" pitchFamily="34" charset="0"/>
                <a:cs typeface="Times New Roman" panose="02020603050405020304" pitchFamily="18" charset="0"/>
              </a:rPr>
              <a:t>, </a:t>
            </a:r>
            <a:endParaRPr lang="nl-NL"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80000"/>
              </a:lnSpc>
              <a:buNone/>
            </a:pPr>
            <a:r>
              <a:rPr lang="nl-NL" sz="2800" kern="100" dirty="0">
                <a:effectLst/>
                <a:latin typeface="Arial Rounded MT Bold" panose="020F0704030504030204" pitchFamily="34" charset="0"/>
                <a:ea typeface="Calibri" panose="020F0502020204030204" pitchFamily="34" charset="0"/>
                <a:cs typeface="Times New Roman" panose="02020603050405020304" pitchFamily="18" charset="0"/>
              </a:rPr>
              <a:t>J.S. Bach</a:t>
            </a:r>
            <a:endParaRPr lang="nl-NL"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80000"/>
              </a:lnSpc>
              <a:buNone/>
            </a:pPr>
            <a:r>
              <a:rPr lang="nl-NL" sz="2200" kern="100" dirty="0">
                <a:effectLst/>
                <a:latin typeface="Arial Rounded MT Bold" panose="020F0704030504030204" pitchFamily="34" charset="0"/>
                <a:ea typeface="Calibri" panose="020F0502020204030204" pitchFamily="34" charset="0"/>
                <a:cs typeface="Times New Roman" panose="02020603050405020304" pitchFamily="18" charset="0"/>
              </a:rPr>
              <a:t>o.l.v. Mirjam van den Hoek</a:t>
            </a:r>
            <a:endParaRPr lang="nl-NL" sz="11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74030223"/>
      </p:ext>
    </p:extLst>
  </p:cSld>
  <p:clrMapOvr>
    <a:masterClrMapping/>
  </p:clrMapOvr>
  <mc:AlternateContent xmlns:mc="http://schemas.openxmlformats.org/markup-compatibility/2006" xmlns:p14="http://schemas.microsoft.com/office/powerpoint/2010/main">
    <mc:Choice Requires="p14">
      <p:transition spd="slow" p14:dur="2000" advTm="17000"/>
    </mc:Choice>
    <mc:Fallback xmlns="">
      <p:transition spd="slow" advTm="17000"/>
    </mc:Fallback>
  </mc:AlternateContent>
</p:sld>
</file>

<file path=ppt/theme/theme1.xml><?xml version="1.0" encoding="utf-8"?>
<a:theme xmlns:a="http://schemas.openxmlformats.org/drawingml/2006/main" name="Kantoorthema">
  <a:themeElements>
    <a:clrScheme name="Kantoorthema">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Kantoorthema">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Kantoorthema">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C5BF3C8D3B92A4CA83F559D2196B29D" ma:contentTypeVersion="14" ma:contentTypeDescription="Een nieuw document maken." ma:contentTypeScope="" ma:versionID="0c32871e0c0bbc292bdd27a8a8022f0b">
  <xsd:schema xmlns:xsd="http://www.w3.org/2001/XMLSchema" xmlns:xs="http://www.w3.org/2001/XMLSchema" xmlns:p="http://schemas.microsoft.com/office/2006/metadata/properties" xmlns:ns2="61b7be37-b812-4700-8f46-d9e81b513c0e" xmlns:ns3="729ce2b8-f870-4161-92a1-4b6ee500915d" targetNamespace="http://schemas.microsoft.com/office/2006/metadata/properties" ma:root="true" ma:fieldsID="a0b6f6b0aa539468a7c166d91fb8d45c" ns2:_="" ns3:_="">
    <xsd:import namespace="61b7be37-b812-4700-8f46-d9e81b513c0e"/>
    <xsd:import namespace="729ce2b8-f870-4161-92a1-4b6ee500915d"/>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LengthInSeconds" minOccurs="0"/>
                <xsd:element ref="ns2:MediaServiceLocation" minOccurs="0"/>
                <xsd:element ref="ns2:MediaServiceOCR" minOccurs="0"/>
                <xsd:element ref="ns2:WimRieme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b7be37-b812-4700-8f46-d9e81b513c0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Afbeeldingtags" ma:readOnly="false" ma:fieldId="{5cf76f15-5ced-4ddc-b409-7134ff3c332f}" ma:taxonomyMulti="true" ma:sspId="5d91fc6b-8a16-4f56-8949-e6f159dcb4ca"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Location" ma:index="19" nillable="true" ma:displayName="Location" ma:indexed="true" ma:internalName="MediaServiceLocation"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WimRiemens" ma:index="21" nillable="true" ma:displayName="Wim Riemens" ma:description="Kerk Tv en Beamer 20250413" ma:format="Dropdown" ma:internalName="WimRiemens">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29ce2b8-f870-4161-92a1-4b6ee500915d"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77d141f0-ce91-4334-b359-fcb2be65891b}" ma:internalName="TaxCatchAll" ma:showField="CatchAllData" ma:web="729ce2b8-f870-4161-92a1-4b6ee500915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WimRiemens xmlns="61b7be37-b812-4700-8f46-d9e81b513c0e" xsi:nil="true"/>
    <TaxCatchAll xmlns="729ce2b8-f870-4161-92a1-4b6ee500915d" xsi:nil="true"/>
    <lcf76f155ced4ddcb4097134ff3c332f xmlns="61b7be37-b812-4700-8f46-d9e81b513c0e">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98CA2D4-DB8D-4C33-9420-09DDBE384A8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1b7be37-b812-4700-8f46-d9e81b513c0e"/>
    <ds:schemaRef ds:uri="729ce2b8-f870-4161-92a1-4b6ee500915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39450D8-7931-4E7E-AB7F-E0FF2F9FC155}">
  <ds:schemaRefs>
    <ds:schemaRef ds:uri="http://schemas.microsoft.com/office/2006/metadata/properties"/>
    <ds:schemaRef ds:uri="http://schemas.microsoft.com/office/infopath/2007/PartnerControls"/>
    <ds:schemaRef ds:uri="61b7be37-b812-4700-8f46-d9e81b513c0e"/>
    <ds:schemaRef ds:uri="729ce2b8-f870-4161-92a1-4b6ee500915d"/>
  </ds:schemaRefs>
</ds:datastoreItem>
</file>

<file path=customXml/itemProps3.xml><?xml version="1.0" encoding="utf-8"?>
<ds:datastoreItem xmlns:ds="http://schemas.openxmlformats.org/officeDocument/2006/customXml" ds:itemID="{BC92279B-168B-47D8-8F5B-A60253DA3C2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7670</TotalTime>
  <Words>808</Words>
  <Application>Microsoft Office PowerPoint</Application>
  <PresentationFormat>Diavoorstelling (4:3)</PresentationFormat>
  <Paragraphs>159</Paragraphs>
  <Slides>21</Slides>
  <Notes>2</Notes>
  <HiddenSlides>0</HiddenSlides>
  <MMClips>0</MMClips>
  <ScaleCrop>false</ScaleCrop>
  <HeadingPairs>
    <vt:vector size="6" baseType="variant">
      <vt:variant>
        <vt:lpstr>Gebruikte lettertypen</vt:lpstr>
      </vt:variant>
      <vt:variant>
        <vt:i4>7</vt:i4>
      </vt:variant>
      <vt:variant>
        <vt:lpstr>Thema</vt:lpstr>
      </vt:variant>
      <vt:variant>
        <vt:i4>1</vt:i4>
      </vt:variant>
      <vt:variant>
        <vt:lpstr>Diatitels</vt:lpstr>
      </vt:variant>
      <vt:variant>
        <vt:i4>21</vt:i4>
      </vt:variant>
    </vt:vector>
  </HeadingPairs>
  <TitlesOfParts>
    <vt:vector size="29" baseType="lpstr">
      <vt:lpstr>Aptos</vt:lpstr>
      <vt:lpstr>Aptos Display</vt:lpstr>
      <vt:lpstr>Arial</vt:lpstr>
      <vt:lpstr>Arial Rounded MT Bold</vt:lpstr>
      <vt:lpstr>Calibri</vt:lpstr>
      <vt:lpstr>Century Gothic</vt:lpstr>
      <vt:lpstr>Times New Roman</vt:lpstr>
      <vt:lpstr>Kantoorthema</vt:lpstr>
      <vt:lpstr>PowerPoint-presentatie</vt:lpstr>
      <vt:lpstr>PowerPoint-presentatie</vt:lpstr>
      <vt:lpstr>PowerPoint-presentatie</vt:lpstr>
      <vt:lpstr>PowerPoint-presentatie</vt:lpstr>
      <vt:lpstr>Sint Jacobskerk          Zondag 17 mei</vt:lpstr>
      <vt:lpstr>PowerPoint-presentatie</vt:lpstr>
      <vt:lpstr>Sint Jacobskerk          Zondag 24 mei</vt:lpstr>
      <vt:lpstr>Sint Jacobskerk          Zondag 24 mei</vt:lpstr>
      <vt:lpstr>Sint Jacobskerk          Zondag 24 mei</vt:lpstr>
      <vt:lpstr>Sint Jacobskerk          Zondag 31 mei</vt:lpstr>
      <vt:lpstr>Sint Jacobskerk          Pinkstercollecte</vt:lpstr>
      <vt:lpstr>PowerPoint-presentatie</vt:lpstr>
      <vt:lpstr>PowerPoint-presentatie</vt:lpstr>
      <vt:lpstr>PowerPoint-presentatie</vt:lpstr>
      <vt:lpstr>PowerPoint-presentatie</vt:lpstr>
      <vt:lpstr>PowerPoint-presentatie</vt:lpstr>
      <vt:lpstr>Boekenmarkt</vt:lpstr>
      <vt:lpstr>Sint Jacobskerk Bloemengroet  </vt:lpstr>
      <vt:lpstr>Mythe in Goes 21 mei</vt:lpstr>
      <vt:lpstr>Samenstellers   Zondagsbrief</vt:lpstr>
      <vt:lpstr>Sint Jacobskerk www.pkn-vlissingen.nl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Niek Tramper | Zeeuwind</dc:creator>
  <cp:lastModifiedBy>Niek Tramper</cp:lastModifiedBy>
  <cp:revision>117</cp:revision>
  <dcterms:created xsi:type="dcterms:W3CDTF">2024-10-30T19:30:16Z</dcterms:created>
  <dcterms:modified xsi:type="dcterms:W3CDTF">2026-05-15T20:57:29Z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0x0101003C5BF3C8D3B92A4CA83F559D2196B29D</vt:lpwstr>
  </property>
</Properties>
</file>