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5" r:id="rId3"/>
    <p:sldId id="266" r:id="rId4"/>
    <p:sldId id="267" r:id="rId5"/>
    <p:sldId id="263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931F-6A19-48FF-BE19-5B1B9BE5E885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57513-3C2C-45DE-9A2E-2A4795455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79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430-B5F6-4555-9D64-023D3E0ABECC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A379-9A34-4EED-9B84-9944BFFBE8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61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430-B5F6-4555-9D64-023D3E0ABECC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A379-9A34-4EED-9B84-9944BFFBE8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8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430-B5F6-4555-9D64-023D3E0ABECC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A379-9A34-4EED-9B84-9944BFFBE8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430-B5F6-4555-9D64-023D3E0ABECC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A379-9A34-4EED-9B84-9944BFFBE8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1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430-B5F6-4555-9D64-023D3E0ABECC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A379-9A34-4EED-9B84-9944BFFBE8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69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430-B5F6-4555-9D64-023D3E0ABECC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A379-9A34-4EED-9B84-9944BFFBE8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73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430-B5F6-4555-9D64-023D3E0ABECC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A379-9A34-4EED-9B84-9944BFFBE8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78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430-B5F6-4555-9D64-023D3E0ABECC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A379-9A34-4EED-9B84-9944BFFBE8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72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430-B5F6-4555-9D64-023D3E0ABECC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A379-9A34-4EED-9B84-9944BFFBE8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27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430-B5F6-4555-9D64-023D3E0ABECC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A379-9A34-4EED-9B84-9944BFFBE8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00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430-B5F6-4555-9D64-023D3E0ABECC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A379-9A34-4EED-9B84-9944BFFBE8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24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E430-B5F6-4555-9D64-023D3E0ABECC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BA379-9A34-4EED-9B84-9944BFFBE8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49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BB996F7-9BD6-7963-D99A-D0DDA0DB6B4B}"/>
              </a:ext>
            </a:extLst>
          </p:cNvPr>
          <p:cNvSpPr txBox="1"/>
          <p:nvPr/>
        </p:nvSpPr>
        <p:spPr>
          <a:xfrm>
            <a:off x="478172" y="335560"/>
            <a:ext cx="829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 GEEST WAAIERT BREED UIT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3C66FBE-839D-622C-EDD8-F75506CE8BAE}"/>
              </a:ext>
            </a:extLst>
          </p:cNvPr>
          <p:cNvSpPr txBox="1"/>
          <p:nvPr/>
        </p:nvSpPr>
        <p:spPr>
          <a:xfrm>
            <a:off x="270545" y="5293454"/>
            <a:ext cx="8602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latin typeface="Georgia" panose="02040502050405020303" pitchFamily="18" charset="0"/>
              </a:rPr>
              <a:t>VEERTIGDAGENTIJD </a:t>
            </a:r>
          </a:p>
          <a:p>
            <a:pPr algn="ctr"/>
            <a:r>
              <a:rPr lang="nl-NL" sz="4000" dirty="0">
                <a:latin typeface="Georgia" panose="02040502050405020303" pitchFamily="18" charset="0"/>
              </a:rPr>
              <a:t>2026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32E26F24-A6A4-EEF8-F398-8D7C3EE63B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43250" y="890588"/>
            <a:ext cx="28575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3B92C31-0F9C-285C-E893-810F2F85FA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66" b="53554"/>
          <a:stretch>
            <a:fillRect/>
          </a:stretch>
        </p:blipFill>
        <p:spPr>
          <a:xfrm>
            <a:off x="1563626" y="1259750"/>
            <a:ext cx="6125803" cy="38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0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B01B3-3770-633E-2EAF-376C4907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05A4EB7-32F1-6F7F-FF92-E010DDEAD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6" y="0"/>
            <a:ext cx="3860679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898CAAC-2968-B611-FB0A-EEB3599EAE4F}"/>
              </a:ext>
            </a:extLst>
          </p:cNvPr>
          <p:cNvSpPr txBox="1"/>
          <p:nvPr/>
        </p:nvSpPr>
        <p:spPr>
          <a:xfrm>
            <a:off x="4909351" y="1171853"/>
            <a:ext cx="4030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>
                <a:latin typeface="Georgia" panose="02040502050405020303" pitchFamily="18" charset="0"/>
              </a:rPr>
              <a:t>Matteüs</a:t>
            </a:r>
            <a:r>
              <a:rPr lang="nl-NL" sz="3600" dirty="0">
                <a:latin typeface="Georgia" panose="02040502050405020303" pitchFamily="18" charset="0"/>
              </a:rPr>
              <a:t> 17:</a:t>
            </a:r>
          </a:p>
          <a:p>
            <a:endParaRPr lang="nl-NL" sz="3600" dirty="0">
              <a:latin typeface="Georgia" panose="02040502050405020303" pitchFamily="18" charset="0"/>
            </a:endParaRPr>
          </a:p>
          <a:p>
            <a:r>
              <a:rPr lang="nl-NL" sz="3600" dirty="0">
                <a:latin typeface="Georgia" panose="02040502050405020303" pitchFamily="18" charset="0"/>
              </a:rPr>
              <a:t>Jezus nam Petrus, Jakobus en diens broer Johannes met zich mee een hoge berg op.</a:t>
            </a:r>
          </a:p>
          <a:p>
            <a:endParaRPr lang="nl-NL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4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714A3-77BF-9417-7C02-94EE0A5F2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3FAC2E8-EE3C-3CBF-3E8A-8AF9B2BC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40"/>
          <a:stretch>
            <a:fillRect/>
          </a:stretch>
        </p:blipFill>
        <p:spPr>
          <a:xfrm>
            <a:off x="88775" y="54646"/>
            <a:ext cx="4429957" cy="6748708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84FE55FE-78A3-DA33-3B1A-EDC34BC9EF31}"/>
              </a:ext>
            </a:extLst>
          </p:cNvPr>
          <p:cNvCxnSpPr>
            <a:cxnSpLocks/>
          </p:cNvCxnSpPr>
          <p:nvPr/>
        </p:nvCxnSpPr>
        <p:spPr>
          <a:xfrm>
            <a:off x="2876365" y="4323425"/>
            <a:ext cx="19086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5874155-3039-0984-F94F-85BB9DEE36A9}"/>
              </a:ext>
            </a:extLst>
          </p:cNvPr>
          <p:cNvCxnSpPr>
            <a:cxnSpLocks/>
          </p:cNvCxnSpPr>
          <p:nvPr/>
        </p:nvCxnSpPr>
        <p:spPr>
          <a:xfrm flipV="1">
            <a:off x="2570085" y="4421081"/>
            <a:ext cx="2370338" cy="1589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409409C8-33EE-5564-61D1-1BBC7B4E4981}"/>
              </a:ext>
            </a:extLst>
          </p:cNvPr>
          <p:cNvSpPr txBox="1"/>
          <p:nvPr/>
        </p:nvSpPr>
        <p:spPr>
          <a:xfrm>
            <a:off x="4847209" y="4048217"/>
            <a:ext cx="4208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Georgia" panose="02040502050405020303" pitchFamily="18" charset="0"/>
              </a:rPr>
              <a:t>stenen en zand</a:t>
            </a:r>
          </a:p>
          <a:p>
            <a:r>
              <a:rPr lang="nl-NL" sz="2800" dirty="0">
                <a:latin typeface="Georgia" panose="02040502050405020303" pitchFamily="18" charset="0"/>
              </a:rPr>
              <a:t>kronkelige takken</a:t>
            </a:r>
          </a:p>
          <a:p>
            <a:r>
              <a:rPr lang="nl-NL" sz="2800" dirty="0">
                <a:latin typeface="Georgia" panose="02040502050405020303" pitchFamily="18" charset="0"/>
              </a:rPr>
              <a:t>als de weg om hoog</a:t>
            </a:r>
          </a:p>
          <a:p>
            <a:r>
              <a:rPr lang="nl-NL" sz="2800" dirty="0">
                <a:latin typeface="Georgia" panose="02040502050405020303" pitchFamily="18" charset="0"/>
              </a:rPr>
              <a:t>hoogte en dieptepunten</a:t>
            </a:r>
          </a:p>
          <a:p>
            <a:r>
              <a:rPr lang="nl-NL" sz="2800" dirty="0">
                <a:latin typeface="Georgia" panose="02040502050405020303" pitchFamily="18" charset="0"/>
              </a:rPr>
              <a:t>als het leven</a:t>
            </a:r>
          </a:p>
          <a:p>
            <a:endParaRPr lang="nl-N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8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CA949-16E0-2341-565F-BBED0F15F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EA6A560-4EE7-8D89-AC64-ABE783D7B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013"/>
          <a:stretch>
            <a:fillRect/>
          </a:stretch>
        </p:blipFill>
        <p:spPr>
          <a:xfrm>
            <a:off x="199243" y="184211"/>
            <a:ext cx="4807763" cy="648957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C3E3B0B-71BC-7307-36EB-47D2CA1A6399}"/>
              </a:ext>
            </a:extLst>
          </p:cNvPr>
          <p:cNvSpPr txBox="1"/>
          <p:nvPr/>
        </p:nvSpPr>
        <p:spPr>
          <a:xfrm>
            <a:off x="5007006" y="1029810"/>
            <a:ext cx="41369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Georgia" panose="02040502050405020303" pitchFamily="18" charset="0"/>
              </a:rPr>
              <a:t>Drie zuidenwindlelies</a:t>
            </a:r>
          </a:p>
          <a:p>
            <a:endParaRPr lang="nl-NL" sz="2800" dirty="0">
              <a:latin typeface="Georgia" panose="02040502050405020303" pitchFamily="18" charset="0"/>
            </a:endParaRPr>
          </a:p>
          <a:p>
            <a:r>
              <a:rPr lang="nl-NL" sz="2800" dirty="0">
                <a:latin typeface="Georgia" panose="02040502050405020303" pitchFamily="18" charset="0"/>
              </a:rPr>
              <a:t>Bloemen als vogelnestjes waarin telkens een bloemetje zich opent</a:t>
            </a:r>
          </a:p>
          <a:p>
            <a:endParaRPr lang="nl-NL" sz="2800" dirty="0">
              <a:latin typeface="Georgia" panose="02040502050405020303" pitchFamily="18" charset="0"/>
            </a:endParaRPr>
          </a:p>
          <a:p>
            <a:r>
              <a:rPr lang="nl-NL" sz="2800" dirty="0">
                <a:latin typeface="Georgia" panose="02040502050405020303" pitchFamily="18" charset="0"/>
              </a:rPr>
              <a:t>symbool voor onschuld</a:t>
            </a:r>
          </a:p>
          <a:p>
            <a:r>
              <a:rPr lang="nl-NL" sz="2800" dirty="0">
                <a:latin typeface="Georgia" panose="02040502050405020303" pitchFamily="18" charset="0"/>
              </a:rPr>
              <a:t>en goede intenties</a:t>
            </a:r>
          </a:p>
          <a:p>
            <a:r>
              <a:rPr lang="nl-NL" sz="2800" dirty="0">
                <a:latin typeface="Georgia" panose="02040502050405020303" pitchFamily="18" charset="0"/>
              </a:rPr>
              <a:t>van de drie vrienden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831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00E17-6A2B-EDA3-F9F3-98252CA5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988AC37-4002-4BFE-1119-C83E77AE623D}"/>
              </a:ext>
            </a:extLst>
          </p:cNvPr>
          <p:cNvSpPr txBox="1"/>
          <p:nvPr/>
        </p:nvSpPr>
        <p:spPr>
          <a:xfrm>
            <a:off x="4021584" y="292963"/>
            <a:ext cx="5122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5F59D09-05B5-A131-3618-3C123E5E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90" r="19903"/>
          <a:stretch>
            <a:fillRect/>
          </a:stretch>
        </p:blipFill>
        <p:spPr>
          <a:xfrm>
            <a:off x="1677880" y="248099"/>
            <a:ext cx="6072326" cy="514999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CFF8643-FF4A-34EE-4273-571FB1F66E0A}"/>
              </a:ext>
            </a:extLst>
          </p:cNvPr>
          <p:cNvSpPr txBox="1"/>
          <p:nvPr/>
        </p:nvSpPr>
        <p:spPr>
          <a:xfrm>
            <a:off x="497150" y="5584054"/>
            <a:ext cx="820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Een waaier met wilgentakken, groeiend vertrouwen</a:t>
            </a:r>
          </a:p>
        </p:txBody>
      </p:sp>
    </p:spTree>
    <p:extLst>
      <p:ext uri="{BB962C8B-B14F-4D97-AF65-F5344CB8AC3E}">
        <p14:creationId xmlns:p14="http://schemas.microsoft.com/office/powerpoint/2010/main" val="356576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55361-E904-B186-3A69-CEE029B29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934D87F-BD73-7069-225C-D006092F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79542" cy="675590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50A81E7-3C68-6A0A-861D-897184BAB1C1}"/>
              </a:ext>
            </a:extLst>
          </p:cNvPr>
          <p:cNvSpPr txBox="1"/>
          <p:nvPr/>
        </p:nvSpPr>
        <p:spPr>
          <a:xfrm>
            <a:off x="3879542" y="1642370"/>
            <a:ext cx="52644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Drie bloemen</a:t>
            </a:r>
          </a:p>
          <a:p>
            <a:pPr algn="ctr"/>
            <a:r>
              <a:rPr lang="nl-NL" sz="2800" dirty="0"/>
              <a:t>symbool voor</a:t>
            </a:r>
          </a:p>
          <a:p>
            <a:pPr algn="ctr"/>
            <a:r>
              <a:rPr lang="nl-NL" sz="2800" dirty="0"/>
              <a:t>Petrus, Johannes en Jakobus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die zorgen meedragen </a:t>
            </a:r>
          </a:p>
          <a:p>
            <a:pPr algn="ctr"/>
            <a:r>
              <a:rPr lang="nl-NL" sz="2800" dirty="0"/>
              <a:t>met de vriend</a:t>
            </a:r>
          </a:p>
          <a:p>
            <a:pPr algn="ctr"/>
            <a:r>
              <a:rPr lang="nl-NL" sz="2800" dirty="0"/>
              <a:t>op diens onbekende weg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in vertrouwen groeien</a:t>
            </a:r>
          </a:p>
        </p:txBody>
      </p:sp>
    </p:spTree>
    <p:extLst>
      <p:ext uri="{BB962C8B-B14F-4D97-AF65-F5344CB8AC3E}">
        <p14:creationId xmlns:p14="http://schemas.microsoft.com/office/powerpoint/2010/main" val="22500676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307</TotalTime>
  <Words>93</Words>
  <Application>Microsoft Office PowerPoint</Application>
  <PresentationFormat>Diavoorstelling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Anneloes Steglich</dc:creator>
  <cp:lastModifiedBy>Anneloes Steglich</cp:lastModifiedBy>
  <cp:revision>4</cp:revision>
  <dcterms:created xsi:type="dcterms:W3CDTF">2024-03-01T13:17:46Z</dcterms:created>
  <dcterms:modified xsi:type="dcterms:W3CDTF">2026-02-26T20:17:59Z</dcterms:modified>
</cp:coreProperties>
</file>