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1152" r:id="rId3"/>
    <p:sldId id="1141" r:id="rId4"/>
    <p:sldId id="296" r:id="rId5"/>
    <p:sldId id="1142" r:id="rId6"/>
    <p:sldId id="1193" r:id="rId7"/>
    <p:sldId id="1192" r:id="rId8"/>
    <p:sldId id="256" r:id="rId9"/>
    <p:sldId id="258" r:id="rId10"/>
    <p:sldId id="259" r:id="rId11"/>
    <p:sldId id="1058" r:id="rId12"/>
    <p:sldId id="1074" r:id="rId13"/>
    <p:sldId id="1101" r:id="rId14"/>
    <p:sldId id="1113" r:id="rId15"/>
    <p:sldId id="1110" r:id="rId16"/>
    <p:sldId id="114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0A70D-DCD3-455F-8C14-3CA243B71C5E}" v="30" dt="2025-08-28T19:42:27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8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42D9-34FA-49B8-A3C6-7B50774E4B0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D97E1-022D-4DAB-B652-9A618C074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6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D97E1-022D-4DAB-B652-9A618C07456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70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C9E6D9F3-2D5F-3918-1ADF-4CBFC3E1A8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FDB28D2E-7567-53DC-EE17-22D606B79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53AC4508-D746-892D-14CC-655EA804D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9D6BB-ED77-42F4-A5B6-D533878E505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5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8AA9B063-83FB-7F97-984D-031FBFA564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32FF0DBF-2FB6-0453-6CD7-6C764C93C3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3B452F27-5EB1-9128-941C-FC1B43A6A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5A6E-B8AD-44DD-9277-883C44D4C037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9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7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3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4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7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0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C4BCA-3DA9-4A5C-A627-06393A2AAEA6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8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EFC841F-6245-30EB-8F54-C2A86E9F2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51C4D5B-43A3-F67A-E865-4B7A81C22E59}"/>
              </a:ext>
            </a:extLst>
          </p:cNvPr>
          <p:cNvSpPr txBox="1">
            <a:spLocks/>
          </p:cNvSpPr>
          <p:nvPr/>
        </p:nvSpPr>
        <p:spPr>
          <a:xfrm>
            <a:off x="0" y="1030315"/>
            <a:ext cx="9144000" cy="1634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Welkom in de Sint Jacobskerk</a:t>
            </a:r>
          </a:p>
          <a:p>
            <a:pPr algn="ctr"/>
            <a:endParaRPr lang="nl-N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Wij wensen u een gezegende kerkdienst</a:t>
            </a:r>
          </a:p>
          <a:p>
            <a:pPr algn="ctr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 descr="Afbeelding met buitenshuis, hemel, klok, boom&#10;&#10;Door AI gegenereerde inhoud is mogelijk onjuist.">
            <a:extLst>
              <a:ext uri="{FF2B5EF4-FFF2-40B4-BE49-F238E27FC236}">
                <a16:creationId xmlns:a16="http://schemas.microsoft.com/office/drawing/2014/main" id="{940004EF-10F5-C2F2-92FF-42BA6FCE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60" y="2734733"/>
            <a:ext cx="5710880" cy="38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879DBE0-EA51-B00E-976F-933B0B89C669}"/>
              </a:ext>
            </a:extLst>
          </p:cNvPr>
          <p:cNvSpPr txBox="1"/>
          <p:nvPr/>
        </p:nvSpPr>
        <p:spPr>
          <a:xfrm>
            <a:off x="457200" y="5683553"/>
            <a:ext cx="8294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Informatie en aanmelding bij </a:t>
            </a:r>
          </a:p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Maritiem </a:t>
            </a:r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Muzeeum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7F5A93-AB7F-A693-0F3E-D1775F4F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76" y="2671779"/>
            <a:ext cx="4421047" cy="29313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4C2255-7D73-9C09-8822-E3D75FB4B183}"/>
              </a:ext>
            </a:extLst>
          </p:cNvPr>
          <p:cNvSpPr txBox="1"/>
          <p:nvPr/>
        </p:nvSpPr>
        <p:spPr>
          <a:xfrm>
            <a:off x="315686" y="283029"/>
            <a:ext cx="8577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Historische rondleiding Vlissingen</a:t>
            </a:r>
          </a:p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het slavernij verleden van onze stad</a:t>
            </a:r>
          </a:p>
          <a:p>
            <a:pPr algn="ctr"/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september 2025 11.00 tot 12.30 uur</a:t>
            </a:r>
          </a:p>
        </p:txBody>
      </p:sp>
    </p:spTree>
    <p:extLst>
      <p:ext uri="{BB962C8B-B14F-4D97-AF65-F5344CB8AC3E}">
        <p14:creationId xmlns:p14="http://schemas.microsoft.com/office/powerpoint/2010/main" val="35140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2708A0F-2AD8-E7CD-33C4-4F0575033F1F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35" name="Ondertitel 2">
            <a:extLst>
              <a:ext uri="{FF2B5EF4-FFF2-40B4-BE49-F238E27FC236}">
                <a16:creationId xmlns:a16="http://schemas.microsoft.com/office/drawing/2014/main" id="{C4E5BD34-6816-FB50-B4F7-064AD4670AB5}"/>
              </a:ext>
            </a:extLst>
          </p:cNvPr>
          <p:cNvSpPr txBox="1">
            <a:spLocks/>
          </p:cNvSpPr>
          <p:nvPr/>
        </p:nvSpPr>
        <p:spPr bwMode="auto">
          <a:xfrm>
            <a:off x="365307" y="1786897"/>
            <a:ext cx="8640960" cy="10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KOFFIE STAAT KLAAR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Vanaf 13.30 tot 16.30 uur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6" name="Afbeelding 1">
            <a:extLst>
              <a:ext uri="{FF2B5EF4-FFF2-40B4-BE49-F238E27FC236}">
                <a16:creationId xmlns:a16="http://schemas.microsoft.com/office/drawing/2014/main" id="{DF84BA0C-6038-57E9-F0FF-354BC973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1113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Afbeelding 6" descr="Afbeelding met gebouw, buiten, huis, baksteen&#10;&#10;Automatisch gegenereerde beschrijving">
            <a:extLst>
              <a:ext uri="{FF2B5EF4-FFF2-40B4-BE49-F238E27FC236}">
                <a16:creationId xmlns:a16="http://schemas.microsoft.com/office/drawing/2014/main" id="{35DAC726-1577-35C6-EE55-F41A23854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61" y="3879211"/>
            <a:ext cx="4464497" cy="29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2C9DC52E-D3C8-E94C-1DF4-A011C8800158}"/>
              </a:ext>
            </a:extLst>
          </p:cNvPr>
          <p:cNvSpPr txBox="1">
            <a:spLocks/>
          </p:cNvSpPr>
          <p:nvPr/>
        </p:nvSpPr>
        <p:spPr bwMode="auto">
          <a:xfrm>
            <a:off x="463932" y="2977288"/>
            <a:ext cx="8712968" cy="38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Iedere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Dinsdag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Donderdag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Vrijdag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Zaterdag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B814B2-A6E6-0333-2B61-C6F072EA6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158926"/>
            <a:ext cx="2234648" cy="14211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70B06C-D767-A109-656E-2E60FC53A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20" y="1551647"/>
            <a:ext cx="2234649" cy="1421190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2D33CA2-58F9-E5E5-4004-59BDCA1CDC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Afbeelding 1">
            <a:extLst>
              <a:ext uri="{FF2B5EF4-FFF2-40B4-BE49-F238E27FC236}">
                <a16:creationId xmlns:a16="http://schemas.microsoft.com/office/drawing/2014/main" id="{9A15DCB1-7513-62EA-0597-6E16FE020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1113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2B03261-653E-2982-FF90-47A9ABAC5474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485" name="Ondertitel 2">
            <a:extLst>
              <a:ext uri="{FF2B5EF4-FFF2-40B4-BE49-F238E27FC236}">
                <a16:creationId xmlns:a16="http://schemas.microsoft.com/office/drawing/2014/main" id="{D6A8AB3A-F766-D28B-0EFD-3FDFF4707B49}"/>
              </a:ext>
            </a:extLst>
          </p:cNvPr>
          <p:cNvSpPr txBox="1">
            <a:spLocks/>
          </p:cNvSpPr>
          <p:nvPr/>
        </p:nvSpPr>
        <p:spPr bwMode="auto">
          <a:xfrm>
            <a:off x="323528" y="1360489"/>
            <a:ext cx="8856984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Digiwijzer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nl-NL" dirty="0">
                <a:cs typeface="Arial" panose="020B0604020202020204" pitchFamily="34" charset="0"/>
              </a:rPr>
              <a:t>	Voor individuele afspraken kunt u bellen 	met 06-30295885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Breien: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elke woensdag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altLang="nl-NL" dirty="0"/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Bingo:</a:t>
            </a:r>
            <a:br>
              <a:rPr lang="nl-NL" altLang="nl-NL" dirty="0">
                <a:cs typeface="Arial" panose="020B0604020202020204" pitchFamily="34" charset="0"/>
              </a:rPr>
            </a:br>
            <a:r>
              <a:rPr lang="nl-NL" altLang="nl-NL" dirty="0">
                <a:cs typeface="Arial" panose="020B0604020202020204" pitchFamily="34" charset="0"/>
              </a:rPr>
              <a:t>	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elke 2</a:t>
            </a:r>
            <a:r>
              <a:rPr kumimoji="0" lang="nl-NL" altLang="nl-NL" sz="3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dinsdag vd maand</a:t>
            </a:r>
          </a:p>
        </p:txBody>
      </p:sp>
      <p:pic>
        <p:nvPicPr>
          <p:cNvPr id="3" name="Picture 2" descr="Afbeeldingen over Bingo Cartoon – Blader in stockfoto's, vectoren en  video's over 3,132 | Adobe Stock">
            <a:extLst>
              <a:ext uri="{FF2B5EF4-FFF2-40B4-BE49-F238E27FC236}">
                <a16:creationId xmlns:a16="http://schemas.microsoft.com/office/drawing/2014/main" id="{DFD88CFC-861C-9367-E6DF-24C65A1A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53" y="5074877"/>
            <a:ext cx="2570574" cy="13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C:\Users\User\Pictures\Herberg\breien2.jpg">
            <a:extLst>
              <a:ext uri="{FF2B5EF4-FFF2-40B4-BE49-F238E27FC236}">
                <a16:creationId xmlns:a16="http://schemas.microsoft.com/office/drawing/2014/main" id="{CA0767B2-CC75-11F2-1EC3-08A2A109D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5550" b="9818"/>
          <a:stretch/>
        </p:blipFill>
        <p:spPr bwMode="auto">
          <a:xfrm>
            <a:off x="6384253" y="3323829"/>
            <a:ext cx="2519895" cy="1464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F9246DF-1E86-29C7-65A7-302B226C6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5D7FB-7633-EB09-26F8-A6A1CE6C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DE09C46E-FDB0-AC47-B93B-73B4E84A2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D69583F2-EC56-E365-B4CE-31BCD9259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798" y="3937286"/>
            <a:ext cx="1082279" cy="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6D23F2E-5EB1-326F-EE90-86D34C45B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DB417D-572D-0543-F252-F0AD1E72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94" t="23789" r="13532" b="22940"/>
          <a:stretch/>
        </p:blipFill>
        <p:spPr>
          <a:xfrm>
            <a:off x="1331640" y="1603146"/>
            <a:ext cx="6480720" cy="365170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8A3BCF0B-DB48-4063-9D00-A9C0A4EFB4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8" y="31082"/>
            <a:ext cx="2460189" cy="1169059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833CA59-3BF5-71AF-0B5F-F40CCB34626A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CC54627-03F4-A896-BEEE-582DD2B217C5}"/>
              </a:ext>
            </a:extLst>
          </p:cNvPr>
          <p:cNvSpPr txBox="1"/>
          <p:nvPr/>
        </p:nvSpPr>
        <p:spPr>
          <a:xfrm>
            <a:off x="-23202" y="530297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 MEER INFORMATIE OVER DE </a:t>
            </a: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VERSCHILLENDE CONCERTEN EN DE TICKETVERKOOP:</a:t>
            </a: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WWW.SINTJACOBSKERK.NL/AGENDA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E543A84-EC72-8483-0508-7852D6009789}"/>
              </a:ext>
            </a:extLst>
          </p:cNvPr>
          <p:cNvSpPr txBox="1">
            <a:spLocks/>
          </p:cNvSpPr>
          <p:nvPr/>
        </p:nvSpPr>
        <p:spPr bwMode="auto">
          <a:xfrm>
            <a:off x="2785350" y="709221"/>
            <a:ext cx="6358650" cy="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Binnenkort in de Sint-Jacobskerk</a:t>
            </a:r>
          </a:p>
        </p:txBody>
      </p:sp>
    </p:spTree>
    <p:extLst>
      <p:ext uri="{BB962C8B-B14F-4D97-AF65-F5344CB8AC3E}">
        <p14:creationId xmlns:p14="http://schemas.microsoft.com/office/powerpoint/2010/main" val="37192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C6791-28D1-C287-ED19-652CF6217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5A449876-EA75-4BD7-70BD-98929996A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D166C379-FFDA-DB5C-E282-19CBD8E6D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798" y="3937286"/>
            <a:ext cx="1082279" cy="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8CF593BD-99D0-9FB5-FC3B-84460C202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8DF545-C00A-2196-A33C-EF2A00DFD163}"/>
              </a:ext>
            </a:extLst>
          </p:cNvPr>
          <p:cNvSpPr txBox="1">
            <a:spLocks/>
          </p:cNvSpPr>
          <p:nvPr/>
        </p:nvSpPr>
        <p:spPr bwMode="auto">
          <a:xfrm>
            <a:off x="2785350" y="709221"/>
            <a:ext cx="6358650" cy="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Binnenkort in de Sint-Jacobskerk</a:t>
            </a: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1327A4B9-4321-C9AE-34D7-6A4604F04E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8" y="31082"/>
            <a:ext cx="2460189" cy="1169059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8DA2C41-ADC5-DD5B-42A3-1C5E2BEC5850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A0AD304-E9E3-03F2-08A8-AD91B7611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186"/>
              </p:ext>
            </p:extLst>
          </p:nvPr>
        </p:nvGraphicFramePr>
        <p:xfrm>
          <a:off x="192107" y="1666167"/>
          <a:ext cx="8713382" cy="4827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474">
                  <a:extLst>
                    <a:ext uri="{9D8B030D-6E8A-4147-A177-3AD203B41FA5}">
                      <a16:colId xmlns:a16="http://schemas.microsoft.com/office/drawing/2014/main" val="956060400"/>
                    </a:ext>
                  </a:extLst>
                </a:gridCol>
                <a:gridCol w="1418492">
                  <a:extLst>
                    <a:ext uri="{9D8B030D-6E8A-4147-A177-3AD203B41FA5}">
                      <a16:colId xmlns:a16="http://schemas.microsoft.com/office/drawing/2014/main" val="49642049"/>
                    </a:ext>
                  </a:extLst>
                </a:gridCol>
                <a:gridCol w="3519070">
                  <a:extLst>
                    <a:ext uri="{9D8B030D-6E8A-4147-A177-3AD203B41FA5}">
                      <a16:colId xmlns:a16="http://schemas.microsoft.com/office/drawing/2014/main" val="641066644"/>
                    </a:ext>
                  </a:extLst>
                </a:gridCol>
                <a:gridCol w="2178346">
                  <a:extLst>
                    <a:ext uri="{9D8B030D-6E8A-4147-A177-3AD203B41FA5}">
                      <a16:colId xmlns:a16="http://schemas.microsoft.com/office/drawing/2014/main" val="1021547032"/>
                    </a:ext>
                  </a:extLst>
                </a:gridCol>
              </a:tblGrid>
              <a:tr h="563447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Tijd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Optreden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10302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 monumentendag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464092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Saskia 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Giorgini</a:t>
                      </a:r>
                      <a:endParaRPr lang="nl-NL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25,00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922932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Film Concert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Film 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20,00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8870662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Cosmic Sound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25,00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018692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secret de la paix, Douwe </a:t>
                      </a:r>
                      <a:r>
                        <a:rPr lang="fr-FR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Eisenga</a:t>
                      </a:r>
                      <a:endParaRPr lang="nl-NL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15,00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905466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Sunshine 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Cleaners</a:t>
                      </a: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… 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Elementary</a:t>
                      </a: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17,50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50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7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260059" y="692150"/>
            <a:ext cx="8883941" cy="666750"/>
          </a:xfrm>
        </p:spPr>
        <p:txBody>
          <a:bodyPr/>
          <a:lstStyle/>
          <a:p>
            <a:pPr algn="l"/>
            <a:r>
              <a:rPr lang="nl-NL" altLang="nl-NL" sz="3200" dirty="0" err="1">
                <a:latin typeface="Arial" pitchFamily="34" charset="0"/>
                <a:cs typeface="Arial" pitchFamily="34" charset="0"/>
              </a:rPr>
              <a:t>Paauwenburg</a:t>
            </a:r>
            <a:endParaRPr lang="nl-NL" alt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/>
          <p:cNvSpPr txBox="1">
            <a:spLocks/>
          </p:cNvSpPr>
          <p:nvPr/>
        </p:nvSpPr>
        <p:spPr>
          <a:xfrm>
            <a:off x="260059" y="1393605"/>
            <a:ext cx="8883941" cy="546439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defRPr/>
            </a:pPr>
            <a:r>
              <a:rPr lang="nl-NL" sz="3200" dirty="0">
                <a:latin typeface="Arial" pitchFamily="34" charset="0"/>
                <a:cs typeface="Arial" pitchFamily="34" charset="0"/>
              </a:rPr>
              <a:t>Op woensdag 3 september is er in de Burgerij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defRPr/>
            </a:pPr>
            <a:r>
              <a:rPr lang="nl-NL" sz="3200" dirty="0">
                <a:latin typeface="Arial" pitchFamily="34" charset="0"/>
                <a:cs typeface="Arial" pitchFamily="34" charset="0"/>
              </a:rPr>
              <a:t>koffie met een praatje.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defRPr/>
            </a:pPr>
            <a:r>
              <a:rPr lang="nl-NL" sz="3200" dirty="0">
                <a:latin typeface="Arial" pitchFamily="34" charset="0"/>
                <a:cs typeface="Arial" pitchFamily="34" charset="0"/>
              </a:rPr>
              <a:t>Vanaf 10:00 uur staat de koffie voor u klaar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defRPr/>
            </a:pPr>
            <a:r>
              <a:rPr lang="nl-NL" sz="3200" dirty="0">
                <a:latin typeface="Arial" pitchFamily="34" charset="0"/>
                <a:cs typeface="Arial" pitchFamily="34" charset="0"/>
              </a:rPr>
              <a:t>U ben van harte welkom</a:t>
            </a:r>
          </a:p>
        </p:txBody>
      </p:sp>
      <p:pic>
        <p:nvPicPr>
          <p:cNvPr id="6" name="Afbeelding 5" descr="http://t1.gstatic.com/images?q=tbn:ANd9GcRYayKUAXVPeYXbPkl2vS_Afjwzh0okbp1fTWDt3gghDj2BDFW_i_YGng">
            <a:extLst>
              <a:ext uri="{FF2B5EF4-FFF2-40B4-BE49-F238E27FC236}">
                <a16:creationId xmlns:a16="http://schemas.microsoft.com/office/drawing/2014/main" id="{EA714BB2-EC55-40F6-A883-A77B38793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1159"/>
            <a:ext cx="2592338" cy="183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www.lsabewoners.nl/wp-content/uploads/2018/02/Wijkcentrum-Burgerij-486x312.jpg">
            <a:extLst>
              <a:ext uri="{FF2B5EF4-FFF2-40B4-BE49-F238E27FC236}">
                <a16:creationId xmlns:a16="http://schemas.microsoft.com/office/drawing/2014/main" id="{42887B1A-C6A2-4DF1-B801-6D1A7986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22540"/>
          <a:stretch>
            <a:fillRect/>
          </a:stretch>
        </p:blipFill>
        <p:spPr bwMode="auto">
          <a:xfrm>
            <a:off x="6516216" y="1"/>
            <a:ext cx="2627783" cy="1306733"/>
          </a:xfrm>
          <a:prstGeom prst="rect">
            <a:avLst/>
          </a:prstGeom>
          <a:noFill/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66F2C5F-B838-84E7-0CD0-8CD38077D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</p:cSld>
  <p:clrMapOvr>
    <a:masterClrMapping/>
  </p:clrMapOvr>
  <p:transition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A251-7429-A58A-4C9C-F0134E49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00509-77E4-5DA1-A51F-2B1150B071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00201" cy="656187"/>
          </a:xfrm>
        </p:spPr>
        <p:txBody>
          <a:bodyPr>
            <a:normAutofit/>
          </a:bodyPr>
          <a:lstStyle/>
          <a:p>
            <a:pPr lvl="0" algn="ctr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www.pkn-vlissingen.nl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0E38A43-C90D-AED4-2A6A-B19F05F74A35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577DF635-F840-815F-7D22-CA5EE2011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6A790E-BB5D-6DBB-F097-5F35A610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09" r="8385"/>
          <a:stretch>
            <a:fillRect/>
          </a:stretch>
        </p:blipFill>
        <p:spPr>
          <a:xfrm>
            <a:off x="0" y="1359024"/>
            <a:ext cx="9144000" cy="55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49B1F-CA82-72C7-1E8E-C4D3D5C7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F9A9B-FC89-1591-DE6A-BF0BB86B67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08590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Zondag 31 augustus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9AC87DD-0987-A73F-9B43-7C531A0790D6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DDBA7FDA-4368-98C8-C455-3E9774223629}"/>
              </a:ext>
            </a:extLst>
          </p:cNvPr>
          <p:cNvSpPr txBox="1">
            <a:spLocks/>
          </p:cNvSpPr>
          <p:nvPr/>
        </p:nvSpPr>
        <p:spPr>
          <a:xfrm>
            <a:off x="0" y="1322513"/>
            <a:ext cx="9144000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nl-NL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 zondag van de zomer </a:t>
            </a: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Thema:</a:t>
            </a: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Een lied in de nacht</a:t>
            </a:r>
          </a:p>
          <a:p>
            <a:pPr marL="342900" indent="-342900" algn="ctr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3827243-8166-E3AC-D820-CECFF89B6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2001-AE0D-48F7-76BD-DC2239D09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41366-E520-CBE8-06C6-381BF69C13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08590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Zondag 31 augustus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B3FF9EE-ED0F-1F63-3206-B3C552AF861D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C9C1C469-22D8-CD61-03BB-BC60225373F5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33756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Aanvang	:	10:00 uur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Voorgangers	:	Hans en Marja van Vliet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Commissionairs Leger des Heils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Ouderling van dienst	:	Marianne Kloosterboer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Kindernevendienst	:	Anja Vogel, Erica Francke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Orgel en vleugel	:	Jos Vogel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Lector	:	Mattijs Bulthuis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	Pastoraat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	Diaconie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A43E12E-721A-4D6E-590A-2E4946B6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00201" cy="656187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Zondag 6 september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/>
          <p:cNvSpPr txBox="1">
            <a:spLocks/>
          </p:cNvSpPr>
          <p:nvPr/>
        </p:nvSpPr>
        <p:spPr>
          <a:xfrm>
            <a:off x="251518" y="1322513"/>
            <a:ext cx="8892482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Aanvang	:	10:00 uur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Voorganger	:	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	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	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A7888A3-05C5-75E4-263B-221F4FF7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7593D-9306-726C-6E06-4115DAEC1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D10E3-4914-1923-24AD-B99060FAE9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08590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Zondag 6 september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7F30269-27DC-23A2-8B60-47BBF58B2555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105A6250-21E1-1E78-3BA2-D7CF31523FE8}"/>
              </a:ext>
            </a:extLst>
          </p:cNvPr>
          <p:cNvSpPr txBox="1">
            <a:spLocks/>
          </p:cNvSpPr>
          <p:nvPr/>
        </p:nvSpPr>
        <p:spPr>
          <a:xfrm>
            <a:off x="251520" y="1397669"/>
            <a:ext cx="8892479" cy="54603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Dienst	:	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Choral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Evensong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Aanvang	:	17:00 uur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Voorganger	:	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ds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Gerrit Ruitenburg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Organist	:	Jos Vogel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Medewerking	:	de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Evensingers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Onder leiding	:	Ineke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Wijkhuijs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v.d. Driest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5A4C268-0474-A410-1FC2-65E120E11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pic>
        <p:nvPicPr>
          <p:cNvPr id="5" name="Afbeelding 4" descr="Afbeelding met persoon, kleding, overdekt, muur&#10;&#10;Automatisch gegenereerde beschrijving">
            <a:extLst>
              <a:ext uri="{FF2B5EF4-FFF2-40B4-BE49-F238E27FC236}">
                <a16:creationId xmlns:a16="http://schemas.microsoft.com/office/drawing/2014/main" id="{D7327D68-DB27-808E-A7E1-928813088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" b="37371"/>
          <a:stretch/>
        </p:blipFill>
        <p:spPr>
          <a:xfrm>
            <a:off x="2196723" y="5043360"/>
            <a:ext cx="4918184" cy="181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F43F7-2A22-7283-EC6C-9B0347458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29A7B-5725-3728-2042-CDB2A5E5C8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00201" cy="656187"/>
          </a:xfrm>
        </p:spPr>
        <p:txBody>
          <a:bodyPr>
            <a:no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Monumentendag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715B3E-57B0-6B04-E137-C2F287D3E582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FDB2A2D4-45A1-85AC-B6A3-08B5D1B8C5DA}"/>
              </a:ext>
            </a:extLst>
          </p:cNvPr>
          <p:cNvSpPr txBox="1">
            <a:spLocks/>
          </p:cNvSpPr>
          <p:nvPr/>
        </p:nvSpPr>
        <p:spPr>
          <a:xfrm>
            <a:off x="0" y="1322513"/>
            <a:ext cx="9144000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Zaterdag 13 september. </a:t>
            </a:r>
          </a:p>
          <a:p>
            <a:pPr marL="342900" algn="ctr">
              <a:lnSpc>
                <a:spcPct val="13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Van 11.00 - 12.30 uur historische rondleiding</a:t>
            </a:r>
          </a:p>
          <a:p>
            <a:pPr marL="342900" algn="ctr">
              <a:lnSpc>
                <a:spcPct val="13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 geschiedenis van Vlissingen</a:t>
            </a:r>
          </a:p>
          <a:p>
            <a:pPr marL="342900" algn="ctr">
              <a:lnSpc>
                <a:spcPct val="13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en de slavenhandel</a:t>
            </a:r>
          </a:p>
          <a:p>
            <a:pPr marL="342900" algn="ctr">
              <a:lnSpc>
                <a:spcPct val="13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Informatie en aanmelding:</a:t>
            </a:r>
          </a:p>
          <a:p>
            <a:pPr marL="342900" algn="ctr">
              <a:lnSpc>
                <a:spcPct val="13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Maritiem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Muzeeum</a:t>
            </a: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ctr">
              <a:lnSpc>
                <a:spcPct val="13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(https://dezb.op-shop.nl/8863/historische- .....)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CAA3A74-31F5-37A6-1AE9-254A9ABF6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A4B50-F537-0E26-382E-7204932B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63EEB-DC74-65B6-0E24-DF3475F96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00201" cy="656187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Expositie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3729136-ED26-87B4-F465-82BB9F4AB92F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E1E1DC56-26BF-692F-5A99-E6A2865B744F}"/>
              </a:ext>
            </a:extLst>
          </p:cNvPr>
          <p:cNvSpPr txBox="1">
            <a:spLocks/>
          </p:cNvSpPr>
          <p:nvPr/>
        </p:nvSpPr>
        <p:spPr>
          <a:xfrm>
            <a:off x="251518" y="1322513"/>
            <a:ext cx="8892482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Drieluik Zeeuws slavernijverleden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Tot 28 september is in de kerk het drieluik Cargazoen,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Armazoen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Retouren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te zien.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Het wandkleed is ontworpen door kunstenaar Liesbeth Labeur.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Het is i.s.m. een groot aantal Zeeuwse vrijwilligers tot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standgekomen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Het is de Zeeuwse bijdrage aan het landelijk project: ‘Draden van ons Nederlandse slavernijverleden’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EFB3A4C-1F53-0442-B7B1-D5DD34FE2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CB449D8-B92E-3D20-820C-5296B01B5791}"/>
              </a:ext>
            </a:extLst>
          </p:cNvPr>
          <p:cNvSpPr txBox="1"/>
          <p:nvPr/>
        </p:nvSpPr>
        <p:spPr>
          <a:xfrm>
            <a:off x="337457" y="252327"/>
            <a:ext cx="88065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IN GESPREK ROND HET EVANGELIE </a:t>
            </a:r>
          </a:p>
          <a:p>
            <a:pPr algn="ctr"/>
            <a:r>
              <a:rPr lang="nl-NL" sz="3200" b="1" dirty="0"/>
              <a:t>VOOR GEMEENTELEDEN EN PAROCHIANEN</a:t>
            </a:r>
          </a:p>
          <a:p>
            <a:endParaRPr lang="nl-NL" sz="3200" dirty="0"/>
          </a:p>
          <a:p>
            <a:pPr algn="ctr"/>
            <a:r>
              <a:rPr lang="nl-NL" sz="3200" b="1" dirty="0"/>
              <a:t>WOENSDAG 10 SEPTEMBER</a:t>
            </a:r>
          </a:p>
          <a:p>
            <a:r>
              <a:rPr lang="nl-NL" sz="3200" dirty="0"/>
              <a:t>09.00 uur viering in de OLV Kapel</a:t>
            </a:r>
          </a:p>
          <a:p>
            <a:r>
              <a:rPr lang="nl-NL" sz="3200" dirty="0"/>
              <a:t>10.30 uur gesprek in De Herberg</a:t>
            </a:r>
          </a:p>
          <a:p>
            <a:endParaRPr lang="nl-NL" sz="3200" dirty="0"/>
          </a:p>
          <a:p>
            <a:r>
              <a:rPr lang="nl-NL" sz="3200" dirty="0"/>
              <a:t>Pastor Ria </a:t>
            </a:r>
            <a:r>
              <a:rPr lang="nl-NL" sz="3200" dirty="0" err="1"/>
              <a:t>Mangnus</a:t>
            </a:r>
            <a:endParaRPr lang="nl-NL" sz="3200" dirty="0"/>
          </a:p>
          <a:p>
            <a:r>
              <a:rPr lang="nl-NL" sz="3200" dirty="0"/>
              <a:t>Anneloes Steglich</a:t>
            </a:r>
          </a:p>
          <a:p>
            <a:r>
              <a:rPr lang="nl-NL" sz="3200" dirty="0"/>
              <a:t> </a:t>
            </a: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9B2B68-F0F8-EC28-4B14-37FF2248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194" y="3780695"/>
            <a:ext cx="2726872" cy="27132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42541B7-E5C3-87F2-8DA8-F77E4E527FC4}"/>
              </a:ext>
            </a:extLst>
          </p:cNvPr>
          <p:cNvSpPr txBox="1"/>
          <p:nvPr/>
        </p:nvSpPr>
        <p:spPr>
          <a:xfrm>
            <a:off x="7044266" y="5682343"/>
            <a:ext cx="154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PKN</a:t>
            </a:r>
          </a:p>
        </p:txBody>
      </p:sp>
    </p:spTree>
    <p:extLst>
      <p:ext uri="{BB962C8B-B14F-4D97-AF65-F5344CB8AC3E}">
        <p14:creationId xmlns:p14="http://schemas.microsoft.com/office/powerpoint/2010/main" val="20399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08D12E1-6A93-457F-1CCB-1EDF06830645}"/>
              </a:ext>
            </a:extLst>
          </p:cNvPr>
          <p:cNvSpPr txBox="1"/>
          <p:nvPr/>
        </p:nvSpPr>
        <p:spPr>
          <a:xfrm>
            <a:off x="0" y="1"/>
            <a:ext cx="91440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 JE NOG ZINGEN??  </a:t>
            </a:r>
          </a:p>
          <a:p>
            <a:pPr algn="ctr"/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 DAN MET ONS MEE IN DE CANTORIJ!</a:t>
            </a:r>
          </a:p>
          <a:p>
            <a:pPr algn="ctr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repeteren iedere dinsdagavond in de Kerk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van 19.00 - 20.30 uur (zij ingang)  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bent van harte WELKOM!!!</a:t>
            </a:r>
          </a:p>
          <a:p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A1692D-4468-FC83-AB6D-CCB1BA7AC1EA}"/>
              </a:ext>
            </a:extLst>
          </p:cNvPr>
          <p:cNvSpPr txBox="1"/>
          <p:nvPr/>
        </p:nvSpPr>
        <p:spPr>
          <a:xfrm>
            <a:off x="152400" y="5529943"/>
            <a:ext cx="473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GRAAG TOT ZIENS!</a:t>
            </a:r>
          </a:p>
        </p:txBody>
      </p:sp>
      <p:pic>
        <p:nvPicPr>
          <p:cNvPr id="2" name="Afbeelding 1" descr="Afbeelding met kleding, schoeisel, vrouw, jurk&#10;&#10;Door AI gegenereerde inhoud is mogelijk onjuist.">
            <a:extLst>
              <a:ext uri="{FF2B5EF4-FFF2-40B4-BE49-F238E27FC236}">
                <a16:creationId xmlns:a16="http://schemas.microsoft.com/office/drawing/2014/main" id="{F04CA6AF-D1BF-9DF4-1232-42552CA3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18" b="79508" l="19464" r="80318"/>
                    </a14:imgEffect>
                  </a14:imgLayer>
                </a14:imgProps>
              </a:ext>
            </a:extLst>
          </a:blip>
          <a:srcRect l="11858" t="11569" r="12075" b="12943"/>
          <a:stretch>
            <a:fillRect/>
          </a:stretch>
        </p:blipFill>
        <p:spPr>
          <a:xfrm>
            <a:off x="5497558" y="3844289"/>
            <a:ext cx="3036570" cy="3013710"/>
          </a:xfrm>
          <a:prstGeom prst="rect">
            <a:avLst/>
          </a:prstGeom>
        </p:spPr>
      </p:pic>
      <p:pic>
        <p:nvPicPr>
          <p:cNvPr id="7" name="Afbeelding 6" descr="Afbeelding met tekening, schets, Lijnillustraties, clipart&#10;&#10;Door AI gegenereerde inhoud is mogelijk onjuist.">
            <a:extLst>
              <a:ext uri="{FF2B5EF4-FFF2-40B4-BE49-F238E27FC236}">
                <a16:creationId xmlns:a16="http://schemas.microsoft.com/office/drawing/2014/main" id="{6B7D1619-B45F-D8B3-C2DB-715B5B6C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2400" y="-64121"/>
            <a:ext cx="1120775" cy="1614805"/>
          </a:xfrm>
          <a:prstGeom prst="rect">
            <a:avLst/>
          </a:prstGeom>
        </p:spPr>
      </p:pic>
      <p:pic>
        <p:nvPicPr>
          <p:cNvPr id="8" name="Afbeelding 7" descr="Afbeelding met tekening, schets, Lijnillustraties, clipart&#10;&#10;Door AI gegenereerde inhoud is mogelijk onjuist.">
            <a:extLst>
              <a:ext uri="{FF2B5EF4-FFF2-40B4-BE49-F238E27FC236}">
                <a16:creationId xmlns:a16="http://schemas.microsoft.com/office/drawing/2014/main" id="{A2C343DA-2FF9-1A12-F118-A9560454A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088" y="32067"/>
            <a:ext cx="1076325" cy="1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549</Words>
  <Application>Microsoft Office PowerPoint</Application>
  <PresentationFormat>Diavoorstelling (4:3)</PresentationFormat>
  <Paragraphs>136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Kantoorthema</vt:lpstr>
      <vt:lpstr>PowerPoint-presentatie</vt:lpstr>
      <vt:lpstr>Sint Jacobskerk Zondag 31 augustus</vt:lpstr>
      <vt:lpstr>Sint Jacobskerk Zondag 31 augustus</vt:lpstr>
      <vt:lpstr>Sint Jacobskerk Zondag 6 september</vt:lpstr>
      <vt:lpstr>Sint Jacobskerk Zondag 6 september</vt:lpstr>
      <vt:lpstr>Sint Jacobskerk Monumentendag</vt:lpstr>
      <vt:lpstr>Sint Jacobskerk Expositie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Paauwenburg</vt:lpstr>
      <vt:lpstr>www.pkn-vlissingen.nl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Niek Tramper | Zeeuwind</dc:creator>
  <cp:lastModifiedBy>Wim Passchier</cp:lastModifiedBy>
  <cp:revision>67</cp:revision>
  <dcterms:created xsi:type="dcterms:W3CDTF">2024-10-30T19:30:16Z</dcterms:created>
  <dcterms:modified xsi:type="dcterms:W3CDTF">2025-08-29T13:12:47Z</dcterms:modified>
</cp:coreProperties>
</file>